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761" r:id="rId1"/>
  </p:sldMasterIdLst>
  <p:sldIdLst>
    <p:sldId id="256" r:id="rId2"/>
    <p:sldId id="257" r:id="rId3"/>
    <p:sldId id="258" r:id="rId4"/>
    <p:sldId id="260" r:id="rId5"/>
    <p:sldId id="259" r:id="rId6"/>
    <p:sldId id="261" r:id="rId7"/>
    <p:sldId id="262" r:id="rId8"/>
    <p:sldId id="263" r:id="rId9"/>
    <p:sldId id="264" r:id="rId10"/>
    <p:sldId id="265" r:id="rId1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snapVertSplitter="1">
    <p:restoredLeft sz="11093"/>
    <p:restoredTop sz="90000"/>
  </p:normalViewPr>
  <p:slideViewPr>
    <p:cSldViewPr snapToGrid="0" snapToObjects="1">
      <p:cViewPr varScale="1">
        <p:scale>
          <a:sx n="100" d="100"/>
          <a:sy n="100" d="100"/>
        </p:scale>
        <p:origin x="0" y="0"/>
      </p:cViewPr>
      <p:guideLst>
        <p:guide orient="horz" pos="2156"/>
        <p:guide pos="3839"/>
      </p:guideLst>
    </p:cSldViewPr>
  </p:slideViewPr>
  <p:notesTextViewPr>
    <p:cViewPr>
      <p:scale>
        <a:sx n="100" d="100"/>
        <a:sy n="100" d="100"/>
      </p:scale>
      <p:origin x="0" y="0"/>
    </p:cViewPr>
  </p:notesTextViewPr>
  <p:gridSpacing cx="72009" cy="72009"/>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heme" Target="theme/theme1.xml"  /><Relationship Id="rId15" Type="http://schemas.openxmlformats.org/officeDocument/2006/relationships/tableStyles" Target="tableStyles.xml"  /><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Sp="0" showMasterPhAnim="1" matchingName="제목 슬라이드" type="title" preserve="1">
  <p:cSld name="제목 슬라이드">
    <p:bg>
      <p:bgRef idx="1001">
        <a:schemeClr val="bg2"/>
      </p:bgRef>
    </p:bg>
    <p:spTree>
      <p:nvGrpSpPr>
        <p:cNvPr id="1" name=""/>
        <p:cNvGrpSpPr/>
        <p:nvPr/>
      </p:nvGrpSpPr>
      <p:grpSpPr>
        <a:xfrm>
          <a:off x="0" y="0"/>
          <a:ext cx="0" cy="0"/>
          <a:chOff x="0" y="0"/>
          <a:chExt cx="0" cy="0"/>
        </a:xfrm>
      </p:grpSpPr>
      <p:sp>
        <p:nvSpPr>
          <p:cNvPr id="7" name=""/>
          <p:cNvSpPr/>
          <p:nvPr/>
        </p:nvSpPr>
        <p:spPr>
          <a:xfrm>
            <a:off x="0" y="1722426"/>
            <a:ext cx="12191999" cy="3635400"/>
          </a:xfrm>
          <a:prstGeom prst="rect">
            <a:avLst/>
          </a:prstGeom>
          <a:solidFill>
            <a:schemeClr val="accent1">
              <a:lumMod val="20000"/>
              <a:lumOff val="80000"/>
            </a:schemeClr>
          </a:solidFill>
          <a:ln w="25400" cap="flat" cmpd="sng" algn="ctr">
            <a:noFill/>
            <a:prstDash val="solid"/>
          </a:ln>
          <a:effectLst>
            <a:outerShdw blurRad="50800" dist="38100" dir="5400000" algn="t" rotWithShape="0">
              <a:prstClr val="black">
                <a:alpha val="40000"/>
              </a:prstClr>
            </a:outerShdw>
          </a:effectLst>
        </p:spPr>
        <p:txBody>
          <a:bodyPr anchor="ctr"/>
          <a:p>
            <a:pPr algn="ctr">
              <a:defRPr lang="ko-KR" altLang="en-US"/>
            </a:pPr>
            <a:endParaRPr lang="ko-KR" altLang="en-US"/>
          </a:p>
        </p:txBody>
      </p:sp>
      <p:sp>
        <p:nvSpPr>
          <p:cNvPr id="8" name=""/>
          <p:cNvSpPr/>
          <p:nvPr/>
        </p:nvSpPr>
        <p:spPr>
          <a:xfrm>
            <a:off x="0" y="1722426"/>
            <a:ext cx="1142965" cy="36354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9" name=""/>
          <p:cNvSpPr/>
          <p:nvPr/>
        </p:nvSpPr>
        <p:spPr>
          <a:xfrm>
            <a:off x="0" y="0"/>
            <a:ext cx="1142965" cy="1714488"/>
          </a:xfrm>
          <a:prstGeom prst="rect">
            <a:avLst/>
          </a:prstGeom>
          <a:solidFill>
            <a:schemeClr val="accent1">
              <a:lumMod val="20000"/>
              <a:lumOff val="8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10" name=""/>
          <p:cNvSpPr/>
          <p:nvPr/>
        </p:nvSpPr>
        <p:spPr>
          <a:xfrm>
            <a:off x="0" y="4143380"/>
            <a:ext cx="1142965" cy="2714621"/>
          </a:xfrm>
          <a:prstGeom prst="rect">
            <a:avLst/>
          </a:prstGeom>
          <a:solidFill>
            <a:schemeClr val="tx2">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2" name=""/>
          <p:cNvSpPr>
            <a:spLocks noGrp="1"/>
          </p:cNvSpPr>
          <p:nvPr>
            <p:ph type="ctrTitle" idx="0"/>
          </p:nvPr>
        </p:nvSpPr>
        <p:spPr>
          <a:xfrm>
            <a:off x="1451394" y="2857496"/>
            <a:ext cx="10363199" cy="1100144"/>
          </a:xfrm>
        </p:spPr>
        <p:txBody>
          <a:bodyPr/>
          <a:lstStyle>
            <a:lvl1pPr algn="ctr">
              <a:defRPr sz="5400">
                <a:solidFill>
                  <a:schemeClr val="accent2">
                    <a:lumMod val="75000"/>
                  </a:schemeClr>
                </a:solidFill>
              </a:defRPr>
            </a:lvl1pPr>
          </a:lstStyle>
          <a:p>
            <a:pPr lvl="0">
              <a:defRPr lang="ko-KR" altLang="en-US"/>
            </a:pPr>
            <a:r>
              <a:rPr lang="ko-KR" altLang="en-US"/>
              <a:t>마스터 제목 스타일 편집</a:t>
            </a:r>
            <a:endParaRPr lang="ko-KR" altLang="en-US"/>
          </a:p>
        </p:txBody>
      </p:sp>
      <p:sp>
        <p:nvSpPr>
          <p:cNvPr id="3" name=""/>
          <p:cNvSpPr>
            <a:spLocks noGrp="1"/>
          </p:cNvSpPr>
          <p:nvPr>
            <p:ph type="subTitle" idx="1"/>
          </p:nvPr>
        </p:nvSpPr>
        <p:spPr>
          <a:xfrm>
            <a:off x="2365794" y="4000504"/>
            <a:ext cx="8534399" cy="571504"/>
          </a:xfrm>
        </p:spPr>
        <p:txBody>
          <a:bodyPr/>
          <a:lstStyle>
            <a:lvl1pPr marL="0" indent="0" algn="ctr">
              <a:buNone/>
              <a:defRPr sz="28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defRPr lang="ko-KR" altLang="en-US"/>
            </a:pPr>
            <a:r>
              <a:rPr lang="ko-KR" altLang="en-US"/>
              <a:t>마스터 부제목 스타일 편집</a:t>
            </a:r>
            <a:endParaRPr lang="ko-KR" altLang="en-US"/>
          </a:p>
        </p:txBody>
      </p:sp>
      <p:sp>
        <p:nvSpPr>
          <p:cNvPr id="4" name=""/>
          <p:cNvSpPr>
            <a:spLocks noGrp="1"/>
          </p:cNvSpPr>
          <p:nvPr>
            <p:ph type="dt" sz="half" idx="10"/>
          </p:nvPr>
        </p:nvSpPr>
        <p:spPr/>
        <p:txBody>
          <a:bodyPr/>
          <a:lstStyle/>
          <a:p>
            <a:pPr>
              <a:defRPr lang="ko-KR" altLang="en-US"/>
            </a:pPr>
            <a:fld id="{26AEF07B-025C-4DA6-A63A-FFBEE90F4D5A}" type="datetime1">
              <a:rPr lang="ko-KR" altLang="en-US"/>
              <a:pPr>
                <a:defRPr lang="ko-KR" altLang="en-US"/>
              </a:pPr>
              <a:t>2015-07-13</a:t>
            </a:fld>
            <a:endParaRPr lang="ko-KR" altLang="en-US"/>
          </a:p>
        </p:txBody>
      </p:sp>
      <p:sp>
        <p:nvSpPr>
          <p:cNvPr id="5" name=""/>
          <p:cNvSpPr>
            <a:spLocks noGrp="1"/>
          </p:cNvSpPr>
          <p:nvPr>
            <p:ph type="ftr" sz="quarter" idx="11"/>
          </p:nvPr>
        </p:nvSpPr>
        <p:spPr/>
        <p:txBody>
          <a:bodyPr/>
          <a:lstStyle/>
          <a:p>
            <a:pPr>
              <a:defRPr lang="ko-KR" altLang="en-US"/>
            </a:pPr>
            <a:r>
              <a:rPr lang="ko-KR" altLang="en-US"/>
              <a:t/>
            </a:r>
            <a:endParaRPr lang="ko-KR" altLang="en-US"/>
          </a:p>
        </p:txBody>
      </p:sp>
      <p:sp>
        <p:nvSpPr>
          <p:cNvPr id="6" name=""/>
          <p:cNvSpPr>
            <a:spLocks noGrp="1"/>
          </p:cNvSpPr>
          <p:nvPr>
            <p:ph type="sldNum" sz="quarter" idx="12"/>
          </p:nvPr>
        </p:nvSpPr>
        <p:spPr/>
        <p:txBody>
          <a:bodyPr/>
          <a:lstStyle/>
          <a:p>
            <a:pPr>
              <a:defRPr lang="ko-KR" altLang="en-US"/>
            </a:pPr>
            <a:fld id="{2393FB19-7418-4539-9300-6EDB2193EF08}" type="slidenum">
              <a:rPr lang="ko-KR" altLang="en-US"/>
              <a:pPr>
                <a:defRPr lang="ko-KR" altLang="en-US"/>
              </a:pPr>
              <a:t>‹#›</a:t>
            </a:fld>
            <a:endParaRPr lang="ko-KR" altLang="en-US"/>
          </a:p>
        </p:txBody>
      </p:sp>
    </p:spTree>
  </p:cSld>
  <p:clrMapOvr>
    <a:overrideClrMapping bg1="lt1" tx1="dk1" bg2="lt2" tx2="dk2" accent1="accent1" accent2="accent2" accent3="accent3" accent4="accent4" accent5="accent5" accent6="accent6" hlink="hlink" folHlink="folHlink"/>
  </p:clrMapOvr>
  <p:transition xmlns:mc="http://schemas.openxmlformats.org/markup-compatibility/2006" xmlns:hp="http://schemas.haansoft.com/office/presentation/8.0" mc:Ignorable="hp" hp:hslDur="500"/>
</p:sldLayout>
</file>

<file path=ppt/slideLayouts/slideLayout10.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Sp="0" showMasterPhAnim="1" matchingName="간지" type="objOnly" preserve="1">
  <p:cSld name="간지">
    <p:bg>
      <p:bgRef idx="1001">
        <a:schemeClr val="bg2"/>
      </p:bgRef>
    </p:bg>
    <p:spTree>
      <p:nvGrpSpPr>
        <p:cNvPr id="1" name=""/>
        <p:cNvGrpSpPr/>
        <p:nvPr/>
      </p:nvGrpSpPr>
      <p:grpSpPr>
        <a:xfrm>
          <a:off x="0" y="0"/>
          <a:ext cx="0" cy="0"/>
          <a:chOff x="0" y="0"/>
          <a:chExt cx="0" cy="0"/>
        </a:xfrm>
      </p:grpSpPr>
      <p:sp>
        <p:nvSpPr>
          <p:cNvPr id="6" name=""/>
          <p:cNvSpPr/>
          <p:nvPr/>
        </p:nvSpPr>
        <p:spPr>
          <a:xfrm>
            <a:off x="0" y="642918"/>
            <a:ext cx="12191999" cy="3714776"/>
          </a:xfrm>
          <a:prstGeom prst="rect">
            <a:avLst/>
          </a:prstGeom>
          <a:solidFill>
            <a:schemeClr val="accent1">
              <a:lumMod val="20000"/>
              <a:lumOff val="80000"/>
            </a:schemeClr>
          </a:solidFill>
          <a:ln w="25400" cap="flat" cmpd="sng" algn="ctr">
            <a:noFill/>
            <a:prstDash val="solid"/>
          </a:ln>
          <a:effectLst>
            <a:outerShdw blurRad="50800" dist="38100" dir="5400000" algn="t" rotWithShape="0">
              <a:prstClr val="black">
                <a:alpha val="40000"/>
              </a:prstClr>
            </a:outerShdw>
          </a:effectLst>
        </p:spPr>
        <p:txBody>
          <a:bodyPr anchor="ctr"/>
          <a:p>
            <a:pPr algn="ctr">
              <a:defRPr lang="ko-KR" altLang="en-US"/>
            </a:pPr>
            <a:endParaRPr lang="ko-KR" altLang="en-US"/>
          </a:p>
        </p:txBody>
      </p:sp>
      <p:grpSp>
        <p:nvGrpSpPr>
          <p:cNvPr id="7" name=""/>
          <p:cNvGrpSpPr/>
          <p:nvPr/>
        </p:nvGrpSpPr>
        <p:grpSpPr>
          <a:xfrm rot="0">
            <a:off x="0" y="-2"/>
            <a:ext cx="12192007" cy="642919"/>
            <a:chOff x="0" y="4156762"/>
            <a:chExt cx="9144006" cy="357159"/>
          </a:xfrm>
        </p:grpSpPr>
        <p:sp>
          <p:nvSpPr>
            <p:cNvPr id="8" name=""/>
            <p:cNvSpPr/>
            <p:nvPr/>
          </p:nvSpPr>
          <p:spPr>
            <a:xfrm rot="16200000">
              <a:off x="2464595" y="2692267"/>
              <a:ext cx="357158" cy="3286148"/>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9" name=""/>
            <p:cNvSpPr/>
            <p:nvPr/>
          </p:nvSpPr>
          <p:spPr>
            <a:xfrm rot="16200000">
              <a:off x="321471" y="3835291"/>
              <a:ext cx="357158" cy="1000100"/>
            </a:xfrm>
            <a:prstGeom prst="rect">
              <a:avLst/>
            </a:prstGeom>
            <a:solidFill>
              <a:schemeClr val="accent1">
                <a:lumMod val="20000"/>
                <a:lumOff val="8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10" name=""/>
            <p:cNvSpPr/>
            <p:nvPr/>
          </p:nvSpPr>
          <p:spPr>
            <a:xfrm rot="16200000">
              <a:off x="6143640" y="1513555"/>
              <a:ext cx="357158" cy="5643574"/>
            </a:xfrm>
            <a:prstGeom prst="rect">
              <a:avLst/>
            </a:prstGeom>
            <a:solidFill>
              <a:schemeClr val="tx2">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grpSp>
      <p:sp>
        <p:nvSpPr>
          <p:cNvPr id="2" name=""/>
          <p:cNvSpPr>
            <a:spLocks noGrp="1"/>
          </p:cNvSpPr>
          <p:nvPr>
            <p:ph type="ctrTitle" idx="0"/>
          </p:nvPr>
        </p:nvSpPr>
        <p:spPr>
          <a:xfrm>
            <a:off x="609599" y="2643182"/>
            <a:ext cx="10972799" cy="1444652"/>
          </a:xfrm>
        </p:spPr>
        <p:txBody>
          <a:bodyPr>
            <a:noAutofit/>
          </a:bodyPr>
          <a:lstStyle>
            <a:lvl1pPr algn="ctr">
              <a:defRPr sz="4800">
                <a:solidFill>
                  <a:schemeClr val="accent2">
                    <a:lumMod val="75000"/>
                  </a:schemeClr>
                </a:solidFill>
              </a:defRPr>
            </a:lvl1pPr>
          </a:lstStyle>
          <a:p>
            <a:pPr lvl="0">
              <a:defRPr lang="ko-KR" altLang="en-US"/>
            </a:pPr>
            <a:r>
              <a:rPr lang="ko-KR" altLang="en-US"/>
              <a:t>마스터 제목 스타일 편집</a:t>
            </a:r>
            <a:endParaRPr lang="ko-KR" altLang="en-US"/>
          </a:p>
        </p:txBody>
      </p:sp>
      <p:sp>
        <p:nvSpPr>
          <p:cNvPr id="3" name=""/>
          <p:cNvSpPr>
            <a:spLocks noGrp="1"/>
          </p:cNvSpPr>
          <p:nvPr>
            <p:ph type="dt" sz="half" idx="10"/>
          </p:nvPr>
        </p:nvSpPr>
        <p:spPr/>
        <p:txBody>
          <a:bodyPr/>
          <a:lstStyle/>
          <a:p>
            <a:pPr>
              <a:defRPr lang="ko-KR" altLang="en-US"/>
            </a:pPr>
            <a:fld id="{26AEF07B-025C-4DA6-A63A-FFBEE90F4D5A}" type="datetime1">
              <a:rPr lang="ko-KR" altLang="en-US"/>
              <a:pPr>
                <a:defRPr lang="ko-KR" altLang="en-US"/>
              </a:pPr>
              <a:t>2015-07-13</a:t>
            </a:fld>
            <a:endParaRPr lang="ko-KR" altLang="en-US"/>
          </a:p>
        </p:txBody>
      </p:sp>
      <p:sp>
        <p:nvSpPr>
          <p:cNvPr id="4" name=""/>
          <p:cNvSpPr>
            <a:spLocks noGrp="1"/>
          </p:cNvSpPr>
          <p:nvPr>
            <p:ph type="ftr" sz="quarter" idx="11"/>
          </p:nvPr>
        </p:nvSpPr>
        <p:spPr/>
        <p:txBody>
          <a:bodyPr/>
          <a:lstStyle/>
          <a:p>
            <a:pPr>
              <a:defRPr lang="ko-KR" altLang="en-US"/>
            </a:pPr>
            <a:r>
              <a:rPr lang="ko-KR" altLang="en-US"/>
              <a:t/>
            </a:r>
            <a:endParaRPr lang="ko-KR" altLang="en-US"/>
          </a:p>
        </p:txBody>
      </p:sp>
      <p:sp>
        <p:nvSpPr>
          <p:cNvPr id="5" name=""/>
          <p:cNvSpPr>
            <a:spLocks noGrp="1"/>
          </p:cNvSpPr>
          <p:nvPr>
            <p:ph type="sldNum" sz="quarter" idx="12"/>
          </p:nvPr>
        </p:nvSpPr>
        <p:spPr/>
        <p:txBody>
          <a:bodyPr/>
          <a:lstStyle/>
          <a:p>
            <a:pPr>
              <a:defRPr lang="ko-KR" altLang="en-US"/>
            </a:pPr>
            <a:fld id="{2393FB19-7418-4539-9300-6EDB2193EF08}" type="slidenum">
              <a:rPr lang="ko-KR" altLang="en-US"/>
              <a:pPr>
                <a:defRPr lang="ko-KR" altLang="en-US"/>
              </a:pPr>
              <a:t>‹#›</a:t>
            </a:fld>
            <a:endParaRPr lang="ko-KR" altLang="en-US"/>
          </a:p>
        </p:txBody>
      </p:sp>
    </p:spTree>
  </p:cSld>
  <p:clrMapOvr>
    <a:overrideClrMapping bg1="lt1" tx1="dk1" bg2="lt2" tx2="dk2" accent1="accent1" accent2="accent2" accent3="accent3" accent4="accent4" accent5="accent5" accent6="accent6" hlink="hlink" folHlink="folHlink"/>
  </p:clrMapOvr>
  <p:transition xmlns:mc="http://schemas.openxmlformats.org/markup-compatibility/2006" xmlns:hp="http://schemas.haansoft.com/office/presentation/8.0" mc:Ignorable="hp" hp:hslDur="500"/>
</p:sldLayout>
</file>

<file path=ppt/slideLayouts/slideLayout11.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Sp="0" showMasterPhAnim="1" matchingName="목차" type="clipArtAndTx" preserve="1">
  <p:cSld name="목차">
    <p:spTree>
      <p:nvGrpSpPr>
        <p:cNvPr id="1" name=""/>
        <p:cNvGrpSpPr/>
        <p:nvPr/>
      </p:nvGrpSpPr>
      <p:grpSpPr>
        <a:xfrm>
          <a:off x="0" y="0"/>
          <a:ext cx="0" cy="0"/>
          <a:chOff x="0" y="0"/>
          <a:chExt cx="0" cy="0"/>
        </a:xfrm>
      </p:grpSpPr>
      <p:sp>
        <p:nvSpPr>
          <p:cNvPr id="7" name=""/>
          <p:cNvSpPr/>
          <p:nvPr/>
        </p:nvSpPr>
        <p:spPr>
          <a:xfrm>
            <a:off x="0" y="0"/>
            <a:ext cx="12191999" cy="2143116"/>
          </a:xfrm>
          <a:prstGeom prst="rect">
            <a:avLst/>
          </a:prstGeom>
          <a:solidFill>
            <a:schemeClr val="bg2"/>
          </a:solidFill>
          <a:ln w="25400" cap="flat" cmpd="sng" algn="ctr">
            <a:noFill/>
            <a:prstDash val="solid"/>
          </a:ln>
          <a:effectLst>
            <a:outerShdw blurRad="50800" dist="38100" dir="5400000" algn="t" rotWithShape="0">
              <a:prstClr val="black">
                <a:alpha val="40000"/>
              </a:prstClr>
            </a:outerShdw>
          </a:effectLst>
        </p:spPr>
        <p:txBody>
          <a:bodyPr anchor="ctr"/>
          <a:p>
            <a:pPr algn="ctr">
              <a:defRPr lang="ko-KR" altLang="en-US"/>
            </a:pPr>
            <a:endParaRPr lang="ko-KR" altLang="en-US"/>
          </a:p>
        </p:txBody>
      </p:sp>
      <p:grpSp>
        <p:nvGrpSpPr>
          <p:cNvPr id="3" name=""/>
          <p:cNvGrpSpPr/>
          <p:nvPr/>
        </p:nvGrpSpPr>
        <p:grpSpPr>
          <a:xfrm rot="0">
            <a:off x="0" y="0"/>
            <a:ext cx="12192007" cy="176347"/>
            <a:chOff x="0" y="4156762"/>
            <a:chExt cx="9144006" cy="357159"/>
          </a:xfrm>
        </p:grpSpPr>
        <p:sp>
          <p:nvSpPr>
            <p:cNvPr id="9" name=""/>
            <p:cNvSpPr/>
            <p:nvPr/>
          </p:nvSpPr>
          <p:spPr>
            <a:xfrm rot="16200000">
              <a:off x="2464595" y="2692267"/>
              <a:ext cx="357158" cy="3286148"/>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10" name=""/>
            <p:cNvSpPr/>
            <p:nvPr/>
          </p:nvSpPr>
          <p:spPr>
            <a:xfrm rot="16200000">
              <a:off x="321471" y="3835291"/>
              <a:ext cx="357158" cy="1000100"/>
            </a:xfrm>
            <a:prstGeom prst="rect">
              <a:avLst/>
            </a:prstGeom>
            <a:solidFill>
              <a:schemeClr val="accent1">
                <a:lumMod val="20000"/>
                <a:lumOff val="8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11" name=""/>
            <p:cNvSpPr/>
            <p:nvPr/>
          </p:nvSpPr>
          <p:spPr>
            <a:xfrm rot="16200000">
              <a:off x="6143640" y="1513555"/>
              <a:ext cx="357158" cy="5643574"/>
            </a:xfrm>
            <a:prstGeom prst="rect">
              <a:avLst/>
            </a:prstGeom>
            <a:solidFill>
              <a:schemeClr val="tx2">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grpSp>
      <p:sp>
        <p:nvSpPr>
          <p:cNvPr id="2" name=""/>
          <p:cNvSpPr>
            <a:spLocks noGrp="1"/>
          </p:cNvSpPr>
          <p:nvPr>
            <p:ph type="title" idx="0"/>
          </p:nvPr>
        </p:nvSpPr>
        <p:spPr>
          <a:xfrm>
            <a:off x="1428717" y="928670"/>
            <a:ext cx="8572559" cy="1143000"/>
          </a:xfrm>
        </p:spPr>
        <p:txBody>
          <a:bodyPr/>
          <a:lstStyle>
            <a:lvl1pPr algn="l">
              <a:defRPr sz="4000"/>
            </a:lvl1pPr>
          </a:lstStyle>
          <a:p>
            <a:pPr lvl="0">
              <a:defRPr lang="ko-KR" altLang="en-US"/>
            </a:pPr>
            <a:r>
              <a:rPr lang="ko-KR" altLang="en-US"/>
              <a:t>마스터 제목 스타일 편집</a:t>
            </a:r>
            <a:endParaRPr lang="ko-KR" altLang="en-US"/>
          </a:p>
        </p:txBody>
      </p:sp>
      <p:sp>
        <p:nvSpPr>
          <p:cNvPr id="17" name=""/>
          <p:cNvSpPr>
            <a:spLocks noGrp="1"/>
          </p:cNvSpPr>
          <p:nvPr>
            <p:ph type="body" sz="quarter" idx="15" hasCustomPrompt=""/>
          </p:nvPr>
        </p:nvSpPr>
        <p:spPr>
          <a:xfrm>
            <a:off x="1428717" y="2286000"/>
            <a:ext cx="8572499" cy="3571875"/>
          </a:xfrm>
        </p:spPr>
        <p:txBody>
          <a:bodyPr/>
          <a:lstStyle>
            <a:lvl1pPr>
              <a:lnSpc>
                <a:spcPct val="150000"/>
              </a:lnSpc>
              <a:defRPr/>
            </a:lvl1pPr>
          </a:lstStyle>
          <a:p>
            <a:pPr lvl="0">
              <a:defRPr lang="ko-KR" altLang="en-US"/>
            </a:pPr>
            <a:r>
              <a:rPr lang="ko-KR" altLang="en-US"/>
              <a:t>첫째 목차</a:t>
            </a:r>
            <a:endParaRPr lang="ko-KR" altLang="en-US"/>
          </a:p>
          <a:p>
            <a:pPr lvl="0">
              <a:defRPr lang="ko-KR" altLang="en-US"/>
            </a:pPr>
            <a:r>
              <a:rPr lang="ko-KR" altLang="en-US"/>
              <a:t>둘째 목차</a:t>
            </a:r>
            <a:endParaRPr lang="ko-KR" altLang="en-US"/>
          </a:p>
          <a:p>
            <a:pPr lvl="0">
              <a:defRPr lang="ko-KR" altLang="en-US"/>
            </a:pPr>
            <a:r>
              <a:rPr lang="ko-KR" altLang="en-US"/>
              <a:t>셋째 목차</a:t>
            </a:r>
            <a:endParaRPr lang="ko-KR" altLang="en-US"/>
          </a:p>
          <a:p>
            <a:pPr lvl="0">
              <a:defRPr lang="ko-KR" altLang="en-US"/>
            </a:pPr>
            <a:r>
              <a:rPr lang="ko-KR" altLang="en-US"/>
              <a:t>넷째 목차</a:t>
            </a:r>
            <a:endParaRPr lang="ko-KR" altLang="en-US"/>
          </a:p>
          <a:p>
            <a:pPr lvl="0">
              <a:defRPr lang="ko-KR" altLang="en-US"/>
            </a:pPr>
            <a:r>
              <a:rPr lang="ko-KR" altLang="en-US"/>
              <a:t>다섯째 목차</a:t>
            </a:r>
            <a:endParaRPr lang="ko-KR" altLang="en-US"/>
          </a:p>
          <a:p>
            <a:pPr lvl="0">
              <a:defRPr lang="ko-KR" altLang="en-US"/>
            </a:pPr>
            <a:endParaRPr lang="ko-KR" altLang="en-US"/>
          </a:p>
        </p:txBody>
      </p:sp>
      <p:sp>
        <p:nvSpPr>
          <p:cNvPr id="14" name=""/>
          <p:cNvSpPr>
            <a:spLocks noGrp="1"/>
          </p:cNvSpPr>
          <p:nvPr>
            <p:ph type="dt" sz="half" idx="10"/>
          </p:nvPr>
        </p:nvSpPr>
        <p:spPr>
          <a:xfrm>
            <a:off x="609599" y="6356350"/>
            <a:ext cx="2844799" cy="365125"/>
          </a:xfrm>
        </p:spPr>
        <p:txBody>
          <a:bodyPr/>
          <a:lstStyle/>
          <a:p>
            <a:pPr>
              <a:defRPr lang="ko-KR" altLang="en-US"/>
            </a:pPr>
            <a:fld id="{FB2C3BA8-7008-44E5-83A0-6743EE901A3B}" type="datetime1">
              <a:rPr lang="ko-KR" altLang="en-US"/>
              <a:pPr>
                <a:defRPr lang="ko-KR" altLang="en-US"/>
              </a:pPr>
              <a:t>2015-07-13</a:t>
            </a:fld>
            <a:endParaRPr lang="ko-KR" altLang="en-US"/>
          </a:p>
        </p:txBody>
      </p:sp>
      <p:sp>
        <p:nvSpPr>
          <p:cNvPr id="15" name=""/>
          <p:cNvSpPr>
            <a:spLocks noGrp="1"/>
          </p:cNvSpPr>
          <p:nvPr>
            <p:ph type="ftr" sz="quarter" idx="11"/>
          </p:nvPr>
        </p:nvSpPr>
        <p:spPr>
          <a:xfrm>
            <a:off x="4165599" y="6356350"/>
            <a:ext cx="3860799" cy="365125"/>
          </a:xfrm>
        </p:spPr>
        <p:txBody>
          <a:bodyPr/>
          <a:lstStyle/>
          <a:p>
            <a:pPr>
              <a:defRPr lang="ko-KR" altLang="en-US"/>
            </a:pPr>
            <a:r>
              <a:rPr lang="ko-KR" altLang="en-US"/>
              <a:t/>
            </a:r>
            <a:endParaRPr lang="ko-KR" altLang="en-US"/>
          </a:p>
        </p:txBody>
      </p:sp>
      <p:sp>
        <p:nvSpPr>
          <p:cNvPr id="16" name=""/>
          <p:cNvSpPr>
            <a:spLocks noGrp="1"/>
          </p:cNvSpPr>
          <p:nvPr>
            <p:ph type="sldNum" sz="quarter" idx="12"/>
          </p:nvPr>
        </p:nvSpPr>
        <p:spPr>
          <a:xfrm>
            <a:off x="8737599" y="6356350"/>
            <a:ext cx="2844799" cy="365125"/>
          </a:xfrm>
        </p:spPr>
        <p:txBody>
          <a:bodyPr/>
          <a:lstStyle/>
          <a:p>
            <a:pPr>
              <a:defRPr lang="ko-KR" altLang="en-US"/>
            </a:pPr>
            <a:fld id="{C652D455-576A-47EE-AA1C-2E70CF7A80C7}" type="slidenum">
              <a:rPr lang="ko-KR" altLang="en-US"/>
              <a:pPr>
                <a:defRPr lang="ko-KR" altLang="en-US"/>
              </a:pPr>
              <a:t>‹#›</a:t>
            </a:fld>
            <a:endParaRPr lang="ko-KR" altLang="en-US"/>
          </a:p>
        </p:txBody>
      </p:sp>
    </p:spTree>
  </p:cSld>
  <p:clrMapOvr>
    <a:masterClrMapping/>
  </p:clrMapOvr>
  <p:transition xmlns:mc="http://schemas.openxmlformats.org/markup-compatibility/2006" xmlns:hp="http://schemas.haansoft.com/office/presentation/8.0" mc:Ignorable="hp" hp:hslDur="500"/>
</p:sldLayout>
</file>

<file path=ppt/slideLayouts/slideLayout12.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Sp="0" showMasterPhAnim="1" matchingName="세로 제목 및 본문" type="vertTitleAndTx" preserve="1">
  <p:cSld name="세로 제목 및 본문">
    <p:spTree>
      <p:nvGrpSpPr>
        <p:cNvPr id="1" name=""/>
        <p:cNvGrpSpPr/>
        <p:nvPr/>
      </p:nvGrpSpPr>
      <p:grpSpPr>
        <a:xfrm>
          <a:off x="0" y="0"/>
          <a:ext cx="0" cy="0"/>
          <a:chOff x="0" y="0"/>
          <a:chExt cx="0" cy="0"/>
        </a:xfrm>
      </p:grpSpPr>
      <p:sp>
        <p:nvSpPr>
          <p:cNvPr id="7" name=""/>
          <p:cNvSpPr/>
          <p:nvPr/>
        </p:nvSpPr>
        <p:spPr>
          <a:xfrm>
            <a:off x="9620274" y="0"/>
            <a:ext cx="2571725" cy="6858000"/>
          </a:xfrm>
          <a:prstGeom prst="rect">
            <a:avLst/>
          </a:prstGeom>
          <a:solidFill>
            <a:schemeClr val="bg2"/>
          </a:solidFill>
          <a:ln w="25400" cap="flat" cmpd="sng" algn="ctr">
            <a:noFill/>
            <a:prstDash val="solid"/>
          </a:ln>
          <a:effectLst>
            <a:outerShdw blurRad="50800" dist="38100" dir="8100000" algn="tr" rotWithShape="0">
              <a:prstClr val="black">
                <a:alpha val="40000"/>
              </a:prstClr>
            </a:outerShdw>
          </a:effectLst>
        </p:spPr>
        <p:txBody>
          <a:bodyPr anchor="ctr"/>
          <a:p>
            <a:pPr algn="ctr">
              <a:defRPr lang="ko-KR" altLang="en-US"/>
            </a:pPr>
            <a:endParaRPr lang="ko-KR" altLang="en-US"/>
          </a:p>
        </p:txBody>
      </p:sp>
      <p:grpSp>
        <p:nvGrpSpPr>
          <p:cNvPr id="4" name=""/>
          <p:cNvGrpSpPr/>
          <p:nvPr/>
        </p:nvGrpSpPr>
        <p:grpSpPr>
          <a:xfrm rot="0">
            <a:off x="0" y="-1"/>
            <a:ext cx="285709" cy="6858001"/>
            <a:chOff x="0" y="-1"/>
            <a:chExt cx="214282" cy="6858001"/>
          </a:xfrm>
        </p:grpSpPr>
        <p:sp>
          <p:nvSpPr>
            <p:cNvPr id="9" name=""/>
            <p:cNvSpPr/>
            <p:nvPr/>
          </p:nvSpPr>
          <p:spPr>
            <a:xfrm>
              <a:off x="0" y="0"/>
              <a:ext cx="214282" cy="6858000"/>
            </a:xfrm>
            <a:prstGeom prst="rect">
              <a:avLst/>
            </a:prstGeom>
            <a:solidFill>
              <a:schemeClr val="bg2"/>
            </a:solidFill>
            <a:ln w="25400" cap="flat" cmpd="sng" algn="ctr">
              <a:noFill/>
              <a:prstDash val="solid"/>
            </a:ln>
            <a:effectLst/>
          </p:spPr>
          <p:txBody>
            <a:bodyPr anchor="ctr"/>
            <a:p>
              <a:pPr algn="ctr">
                <a:defRPr lang="ko-KR" altLang="en-US"/>
              </a:pPr>
              <a:endParaRPr lang="ko-KR" altLang="en-US"/>
            </a:p>
          </p:txBody>
        </p:sp>
        <p:grpSp>
          <p:nvGrpSpPr>
            <p:cNvPr id="5" name=""/>
            <p:cNvGrpSpPr/>
            <p:nvPr/>
          </p:nvGrpSpPr>
          <p:grpSpPr>
            <a:xfrm rot="0">
              <a:off x="0" y="-1"/>
              <a:ext cx="214282" cy="6858001"/>
              <a:chOff x="-714412" y="-1"/>
              <a:chExt cx="214282" cy="6858001"/>
            </a:xfrm>
          </p:grpSpPr>
          <p:sp>
            <p:nvSpPr>
              <p:cNvPr id="11" name=""/>
              <p:cNvSpPr/>
              <p:nvPr/>
            </p:nvSpPr>
            <p:spPr>
              <a:xfrm>
                <a:off x="-714412" y="1722425"/>
                <a:ext cx="214282" cy="36354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12" name=""/>
              <p:cNvSpPr/>
              <p:nvPr/>
            </p:nvSpPr>
            <p:spPr>
              <a:xfrm>
                <a:off x="-714412" y="-1"/>
                <a:ext cx="214282" cy="1714488"/>
              </a:xfrm>
              <a:prstGeom prst="rect">
                <a:avLst/>
              </a:prstGeom>
              <a:solidFill>
                <a:schemeClr val="accent1">
                  <a:lumMod val="20000"/>
                  <a:lumOff val="8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13" name=""/>
              <p:cNvSpPr/>
              <p:nvPr/>
            </p:nvSpPr>
            <p:spPr>
              <a:xfrm>
                <a:off x="-714412" y="4143379"/>
                <a:ext cx="214282" cy="2714621"/>
              </a:xfrm>
              <a:prstGeom prst="rect">
                <a:avLst/>
              </a:prstGeom>
              <a:solidFill>
                <a:schemeClr val="tx2">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grpSp>
      </p:grpSp>
      <p:sp>
        <p:nvSpPr>
          <p:cNvPr id="2" name=""/>
          <p:cNvSpPr>
            <a:spLocks noGrp="1"/>
          </p:cNvSpPr>
          <p:nvPr>
            <p:ph type="title" orient="vert" idx="0"/>
          </p:nvPr>
        </p:nvSpPr>
        <p:spPr>
          <a:xfrm>
            <a:off x="9563098" y="274638"/>
            <a:ext cx="2019299" cy="5851525"/>
          </a:xfrm>
        </p:spPr>
        <p:txBody>
          <a:bodyPr vert="eaVert"/>
          <a:lstStyle/>
          <a:p>
            <a:pPr lvl="0">
              <a:defRPr lang="ko-KR" altLang="en-US"/>
            </a:pPr>
            <a:r>
              <a:rPr lang="ko-KR" altLang="en-US"/>
              <a:t>마스터 제목 스타일 편집</a:t>
            </a:r>
            <a:endParaRPr lang="ko-KR" altLang="en-US"/>
          </a:p>
        </p:txBody>
      </p:sp>
      <p:sp>
        <p:nvSpPr>
          <p:cNvPr id="3" name=""/>
          <p:cNvSpPr>
            <a:spLocks noGrp="1"/>
          </p:cNvSpPr>
          <p:nvPr>
            <p:ph type="body" orient="vert" idx="1"/>
          </p:nvPr>
        </p:nvSpPr>
        <p:spPr>
          <a:xfrm>
            <a:off x="609599" y="274638"/>
            <a:ext cx="8712199" cy="5851525"/>
          </a:xfrm>
        </p:spPr>
        <p:txBody>
          <a:bodyPr vert="eaVert"/>
          <a:lstStyle/>
          <a:p>
            <a:pPr lvl="0">
              <a:defRPr lang="ko-KR" altLang="en-US"/>
            </a:pPr>
            <a:r>
              <a:rPr lang="ko-KR" altLang="en-US"/>
              <a:t>마스터 텍스트 스타일을 편집합니다</a:t>
            </a:r>
            <a:endParaRPr lang="ko-KR" altLang="en-US"/>
          </a:p>
          <a:p>
            <a:pPr lvl="1">
              <a:defRPr lang="ko-KR" altLang="en-US"/>
            </a:pPr>
            <a:r>
              <a:rPr lang="ko-KR" altLang="en-US"/>
              <a:t>둘째 수준</a:t>
            </a:r>
            <a:endParaRPr lang="ko-KR" altLang="en-US"/>
          </a:p>
          <a:p>
            <a:pPr lvl="2">
              <a:defRPr lang="ko-KR" altLang="en-US"/>
            </a:pPr>
            <a:r>
              <a:rPr lang="ko-KR" altLang="en-US"/>
              <a:t>셋째 수준</a:t>
            </a:r>
            <a:endParaRPr lang="ko-KR" altLang="en-US"/>
          </a:p>
          <a:p>
            <a:pPr lvl="3">
              <a:defRPr lang="ko-KR" altLang="en-US"/>
            </a:pPr>
            <a:r>
              <a:rPr lang="ko-KR" altLang="en-US"/>
              <a:t>넷째 수준</a:t>
            </a:r>
            <a:endParaRPr lang="ko-KR" altLang="en-US"/>
          </a:p>
          <a:p>
            <a:pPr lvl="4">
              <a:defRPr lang="ko-KR" altLang="en-US"/>
            </a:pPr>
            <a:r>
              <a:rPr lang="ko-KR" altLang="en-US"/>
              <a:t>다섯째 수준</a:t>
            </a:r>
            <a:endParaRPr lang="ko-KR" altLang="en-US"/>
          </a:p>
        </p:txBody>
      </p:sp>
      <p:sp>
        <p:nvSpPr>
          <p:cNvPr id="14" name=""/>
          <p:cNvSpPr>
            <a:spLocks noGrp="1"/>
          </p:cNvSpPr>
          <p:nvPr>
            <p:ph type="dt" sz="half" idx="10"/>
          </p:nvPr>
        </p:nvSpPr>
        <p:spPr>
          <a:xfrm>
            <a:off x="609599" y="6356350"/>
            <a:ext cx="2844799" cy="365125"/>
          </a:xfrm>
        </p:spPr>
        <p:txBody>
          <a:bodyPr/>
          <a:lstStyle/>
          <a:p>
            <a:pPr>
              <a:defRPr lang="ko-KR" altLang="en-US"/>
            </a:pPr>
            <a:fld id="{FB2C3BA8-7008-44E5-83A0-6743EE901A3B}" type="datetime1">
              <a:rPr lang="ko-KR" altLang="en-US"/>
              <a:pPr>
                <a:defRPr lang="ko-KR" altLang="en-US"/>
              </a:pPr>
              <a:t>2015-07-13</a:t>
            </a:fld>
            <a:endParaRPr lang="ko-KR" altLang="en-US"/>
          </a:p>
        </p:txBody>
      </p:sp>
      <p:sp>
        <p:nvSpPr>
          <p:cNvPr id="15" name=""/>
          <p:cNvSpPr>
            <a:spLocks noGrp="1"/>
          </p:cNvSpPr>
          <p:nvPr>
            <p:ph type="ftr" sz="quarter" idx="11"/>
          </p:nvPr>
        </p:nvSpPr>
        <p:spPr>
          <a:xfrm>
            <a:off x="4165599" y="6356350"/>
            <a:ext cx="3860799" cy="365125"/>
          </a:xfrm>
        </p:spPr>
        <p:txBody>
          <a:bodyPr/>
          <a:lstStyle/>
          <a:p>
            <a:pPr>
              <a:defRPr lang="ko-KR" altLang="en-US"/>
            </a:pPr>
            <a:r>
              <a:rPr lang="ko-KR" altLang="en-US"/>
              <a:t/>
            </a:r>
            <a:endParaRPr lang="ko-KR" altLang="en-US"/>
          </a:p>
        </p:txBody>
      </p:sp>
      <p:sp>
        <p:nvSpPr>
          <p:cNvPr id="16" name=""/>
          <p:cNvSpPr>
            <a:spLocks noGrp="1"/>
          </p:cNvSpPr>
          <p:nvPr>
            <p:ph type="sldNum" sz="quarter" idx="12"/>
          </p:nvPr>
        </p:nvSpPr>
        <p:spPr>
          <a:xfrm>
            <a:off x="8737599" y="6356350"/>
            <a:ext cx="2844799" cy="365125"/>
          </a:xfrm>
        </p:spPr>
        <p:txBody>
          <a:bodyPr/>
          <a:lstStyle>
            <a:lvl1pPr>
              <a:defRPr>
                <a:solidFill>
                  <a:schemeClr val="bg1"/>
                </a:solidFill>
              </a:defRPr>
            </a:lvl1pPr>
          </a:lstStyle>
          <a:p>
            <a:pPr>
              <a:defRPr lang="ko-KR" altLang="en-US"/>
            </a:pPr>
            <a:fld id="{C652D455-576A-47EE-AA1C-2E70CF7A80C7}" type="slidenum">
              <a:rPr lang="ko-KR" altLang="en-US"/>
              <a:pPr>
                <a:defRPr lang="ko-KR" altLang="en-US"/>
              </a:pPr>
              <a:t>‹#›</a:t>
            </a:fld>
            <a:endParaRPr lang="ko-KR" altLang="en-US"/>
          </a:p>
        </p:txBody>
      </p:sp>
    </p:spTree>
  </p:cSld>
  <p:clrMapOvr>
    <a:masterClrMapping/>
  </p:clrMapOvr>
  <p:transition xmlns:mc="http://schemas.openxmlformats.org/markup-compatibility/2006" xmlns:hp="http://schemas.haansoft.com/office/presentation/8.0" mc:Ignorable="hp" hp:hslDur="500"/>
</p:sldLayout>
</file>

<file path=ppt/slideLayouts/slideLayout2.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PhAnim="1" matchingName="제목 및 내용" type="obj" preserve="1">
  <p:cSld name="제목 및 내용">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lvl="0">
              <a:defRPr lang="ko-KR" altLang="en-US"/>
            </a:pPr>
            <a:r>
              <a:rPr lang="ko-KR" altLang="en-US"/>
              <a:t>마스터 제목 스타일 편집</a:t>
            </a:r>
            <a:endParaRPr lang="ko-KR" altLang="en-US"/>
          </a:p>
        </p:txBody>
      </p:sp>
      <p:sp>
        <p:nvSpPr>
          <p:cNvPr id="3" name=""/>
          <p:cNvSpPr>
            <a:spLocks noGrp="1"/>
          </p:cNvSpPr>
          <p:nvPr>
            <p:ph idx="1"/>
          </p:nvPr>
        </p:nvSpPr>
        <p:spPr/>
        <p:txBody>
          <a:bodyPr/>
          <a:lstStyle/>
          <a:p>
            <a:pPr lvl="0">
              <a:defRPr lang="ko-KR" altLang="en-US"/>
            </a:pPr>
            <a:r>
              <a:rPr lang="ko-KR" altLang="en-US"/>
              <a:t>마스터 텍스트 스타일을 편집합니다</a:t>
            </a:r>
            <a:endParaRPr lang="ko-KR" altLang="en-US"/>
          </a:p>
          <a:p>
            <a:pPr lvl="1">
              <a:defRPr lang="ko-KR" altLang="en-US"/>
            </a:pPr>
            <a:r>
              <a:rPr lang="ko-KR" altLang="en-US"/>
              <a:t>둘째 수준</a:t>
            </a:r>
            <a:endParaRPr lang="ko-KR" altLang="en-US"/>
          </a:p>
          <a:p>
            <a:pPr lvl="2">
              <a:defRPr lang="ko-KR" altLang="en-US"/>
            </a:pPr>
            <a:r>
              <a:rPr lang="ko-KR" altLang="en-US"/>
              <a:t>셋째 수준</a:t>
            </a:r>
            <a:endParaRPr lang="ko-KR" altLang="en-US"/>
          </a:p>
          <a:p>
            <a:pPr lvl="3">
              <a:defRPr lang="ko-KR" altLang="en-US"/>
            </a:pPr>
            <a:r>
              <a:rPr lang="ko-KR" altLang="en-US"/>
              <a:t>넷째 수준</a:t>
            </a:r>
            <a:endParaRPr lang="ko-KR" altLang="en-US"/>
          </a:p>
          <a:p>
            <a:pPr lvl="4">
              <a:defRPr lang="ko-KR" altLang="en-US"/>
            </a:pPr>
            <a:r>
              <a:rPr lang="ko-KR" altLang="en-US"/>
              <a:t>다섯째 수준</a:t>
            </a:r>
            <a:endParaRPr lang="ko-KR" altLang="en-US"/>
          </a:p>
        </p:txBody>
      </p:sp>
      <p:sp>
        <p:nvSpPr>
          <p:cNvPr id="4" name=""/>
          <p:cNvSpPr>
            <a:spLocks noGrp="1"/>
          </p:cNvSpPr>
          <p:nvPr>
            <p:ph type="dt" sz="half" idx="10"/>
          </p:nvPr>
        </p:nvSpPr>
        <p:spPr/>
        <p:txBody>
          <a:bodyPr/>
          <a:lstStyle/>
          <a:p>
            <a:pPr>
              <a:defRPr lang="ko-KR" altLang="en-US"/>
            </a:pPr>
            <a:fld id="{26AEF07B-025C-4DA6-A63A-FFBEE90F4D5A}" type="datetime1">
              <a:rPr lang="ko-KR" altLang="en-US"/>
              <a:pPr>
                <a:defRPr lang="ko-KR" altLang="en-US"/>
              </a:pPr>
              <a:t>2015-07-13</a:t>
            </a:fld>
            <a:endParaRPr lang="ko-KR" altLang="en-US"/>
          </a:p>
        </p:txBody>
      </p:sp>
      <p:sp>
        <p:nvSpPr>
          <p:cNvPr id="5" name=""/>
          <p:cNvSpPr>
            <a:spLocks noGrp="1"/>
          </p:cNvSpPr>
          <p:nvPr>
            <p:ph type="ftr" sz="quarter" idx="11"/>
          </p:nvPr>
        </p:nvSpPr>
        <p:spPr/>
        <p:txBody>
          <a:bodyPr/>
          <a:lstStyle/>
          <a:p>
            <a:pPr>
              <a:defRPr lang="ko-KR" altLang="en-US"/>
            </a:pPr>
            <a:r>
              <a:rPr lang="ko-KR" altLang="en-US"/>
              <a:t/>
            </a:r>
            <a:endParaRPr lang="ko-KR" altLang="en-US"/>
          </a:p>
        </p:txBody>
      </p:sp>
      <p:sp>
        <p:nvSpPr>
          <p:cNvPr id="6" name=""/>
          <p:cNvSpPr>
            <a:spLocks noGrp="1"/>
          </p:cNvSpPr>
          <p:nvPr>
            <p:ph type="sldNum" sz="quarter" idx="12"/>
          </p:nvPr>
        </p:nvSpPr>
        <p:spPr/>
        <p:txBody>
          <a:bodyPr/>
          <a:lstStyle/>
          <a:p>
            <a:pPr>
              <a:defRPr lang="ko-KR" altLang="en-US"/>
            </a:pPr>
            <a:fld id="{2393FB19-7418-4539-9300-6EDB2193EF08}" type="slidenum">
              <a:rPr lang="ko-KR" altLang="en-US"/>
              <a:pPr>
                <a:defRPr lang="ko-KR" altLang="en-US"/>
              </a:pPr>
              <a:t>‹#›</a:t>
            </a:fld>
            <a:endParaRPr lang="ko-KR" altLang="en-US"/>
          </a:p>
        </p:txBody>
      </p:sp>
    </p:spTree>
  </p:cSld>
  <p:clrMapOvr>
    <a:masterClrMapping/>
  </p:clrMapOvr>
  <p:transition xmlns:mc="http://schemas.openxmlformats.org/markup-compatibility/2006" xmlns:hp="http://schemas.haansoft.com/office/presentation/8.0" mc:Ignorable="hp" hp:hslDur="500"/>
</p:sldLayout>
</file>

<file path=ppt/slideLayouts/slideLayout3.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PhAnim="1" matchingName="빈 화면" type="blank" preserve="1">
  <p:cSld name="빈 화면">
    <p:spTree>
      <p:nvGrpSpPr>
        <p:cNvPr id="1" name=""/>
        <p:cNvGrpSpPr/>
        <p:nvPr/>
      </p:nvGrpSpPr>
      <p:grpSpPr>
        <a:xfrm>
          <a:off x="0" y="0"/>
          <a:ext cx="0" cy="0"/>
          <a:chOff x="0" y="0"/>
          <a:chExt cx="0" cy="0"/>
        </a:xfrm>
      </p:grpSpPr>
      <p:sp>
        <p:nvSpPr>
          <p:cNvPr id="3" name=""/>
          <p:cNvSpPr>
            <a:spLocks noGrp="1"/>
          </p:cNvSpPr>
          <p:nvPr>
            <p:ph type="dt" sz="half" idx="10"/>
          </p:nvPr>
        </p:nvSpPr>
        <p:spPr/>
        <p:txBody>
          <a:bodyPr/>
          <a:lstStyle/>
          <a:p>
            <a:pPr>
              <a:defRPr lang="ko-KR" altLang="en-US"/>
            </a:pPr>
            <a:fld id="{FB2C3BA8-7008-44E5-83A0-6743EE901A3B}" type="datetime1">
              <a:rPr lang="ko-KR" altLang="en-US"/>
              <a:pPr>
                <a:defRPr lang="ko-KR" altLang="en-US"/>
              </a:pPr>
              <a:t>2015-07-13</a:t>
            </a:fld>
            <a:endParaRPr lang="ko-KR" altLang="en-US"/>
          </a:p>
        </p:txBody>
      </p:sp>
      <p:sp>
        <p:nvSpPr>
          <p:cNvPr id="4" name=""/>
          <p:cNvSpPr>
            <a:spLocks noGrp="1"/>
          </p:cNvSpPr>
          <p:nvPr>
            <p:ph type="ftr" sz="quarter" idx="11"/>
          </p:nvPr>
        </p:nvSpPr>
        <p:spPr/>
        <p:txBody>
          <a:bodyPr/>
          <a:lstStyle/>
          <a:p>
            <a:pPr>
              <a:defRPr lang="ko-KR" altLang="en-US"/>
            </a:pPr>
            <a:r>
              <a:rPr lang="ko-KR" altLang="en-US"/>
              <a:t/>
            </a:r>
            <a:endParaRPr lang="ko-KR" altLang="en-US"/>
          </a:p>
        </p:txBody>
      </p:sp>
      <p:sp>
        <p:nvSpPr>
          <p:cNvPr id="5" name=""/>
          <p:cNvSpPr>
            <a:spLocks noGrp="1"/>
          </p:cNvSpPr>
          <p:nvPr>
            <p:ph type="sldNum" sz="quarter" idx="12"/>
          </p:nvPr>
        </p:nvSpPr>
        <p:spPr/>
        <p:txBody>
          <a:bodyPr/>
          <a:lstStyle/>
          <a:p>
            <a:pPr>
              <a:defRPr lang="ko-KR" altLang="en-US"/>
            </a:pPr>
            <a:fld id="{C652D455-576A-47EE-AA1C-2E70CF7A80C7}" type="slidenum">
              <a:rPr lang="ko-KR" altLang="en-US"/>
              <a:pPr>
                <a:defRPr lang="ko-KR" altLang="en-US"/>
              </a:pPr>
              <a:t>‹#›</a:t>
            </a:fld>
            <a:endParaRPr lang="ko-KR" altLang="en-US"/>
          </a:p>
        </p:txBody>
      </p:sp>
    </p:spTree>
  </p:cSld>
  <p:clrMapOvr>
    <a:masterClrMapping/>
  </p:clrMapOvr>
  <p:transition xmlns:mc="http://schemas.openxmlformats.org/markup-compatibility/2006" xmlns:hp="http://schemas.haansoft.com/office/presentation/8.0" mc:Ignorable="hp" hp:hslDur="500"/>
</p:sldLayout>
</file>

<file path=ppt/slideLayouts/slideLayout4.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Sp="0" showMasterPhAnim="1" matchingName="구역 머리글" type="secHead" preserve="1">
  <p:cSld name="구역 머리글">
    <p:bg>
      <p:bgRef idx="1001">
        <a:schemeClr val="bg2"/>
      </p:bgRef>
    </p:bg>
    <p:spTree>
      <p:nvGrpSpPr>
        <p:cNvPr id="1" name=""/>
        <p:cNvGrpSpPr/>
        <p:nvPr/>
      </p:nvGrpSpPr>
      <p:grpSpPr>
        <a:xfrm>
          <a:off x="0" y="0"/>
          <a:ext cx="0" cy="0"/>
          <a:chOff x="0" y="0"/>
          <a:chExt cx="0" cy="0"/>
        </a:xfrm>
      </p:grpSpPr>
      <p:sp>
        <p:nvSpPr>
          <p:cNvPr id="7" name=""/>
          <p:cNvSpPr/>
          <p:nvPr/>
        </p:nvSpPr>
        <p:spPr>
          <a:xfrm>
            <a:off x="0" y="0"/>
            <a:ext cx="12191999" cy="4143380"/>
          </a:xfrm>
          <a:prstGeom prst="rect">
            <a:avLst/>
          </a:prstGeom>
          <a:solidFill>
            <a:schemeClr val="accent1">
              <a:lumMod val="20000"/>
              <a:lumOff val="80000"/>
            </a:schemeClr>
          </a:solidFill>
          <a:ln w="25400" cap="flat" cmpd="sng" algn="ctr">
            <a:noFill/>
            <a:prstDash val="solid"/>
          </a:ln>
          <a:effectLst>
            <a:outerShdw blurRad="50800" dist="38100" dir="5400000" algn="t" rotWithShape="0">
              <a:prstClr val="black">
                <a:alpha val="40000"/>
              </a:prstClr>
            </a:outerShdw>
          </a:effectLst>
        </p:spPr>
        <p:txBody>
          <a:bodyPr anchor="ctr"/>
          <a:p>
            <a:pPr algn="ctr">
              <a:defRPr lang="ko-KR" altLang="en-US"/>
            </a:pPr>
            <a:endParaRPr lang="ko-KR" altLang="en-US"/>
          </a:p>
        </p:txBody>
      </p:sp>
      <p:grpSp>
        <p:nvGrpSpPr>
          <p:cNvPr id="8" name=""/>
          <p:cNvGrpSpPr/>
          <p:nvPr/>
        </p:nvGrpSpPr>
        <p:grpSpPr>
          <a:xfrm rot="0">
            <a:off x="0" y="4156762"/>
            <a:ext cx="12192007" cy="700998"/>
            <a:chOff x="0" y="4156762"/>
            <a:chExt cx="9144006" cy="357159"/>
          </a:xfrm>
        </p:grpSpPr>
        <p:sp>
          <p:nvSpPr>
            <p:cNvPr id="9" name=""/>
            <p:cNvSpPr/>
            <p:nvPr/>
          </p:nvSpPr>
          <p:spPr>
            <a:xfrm rot="16200000">
              <a:off x="2464595" y="2692267"/>
              <a:ext cx="357158" cy="3286148"/>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10" name=""/>
            <p:cNvSpPr/>
            <p:nvPr/>
          </p:nvSpPr>
          <p:spPr>
            <a:xfrm rot="16200000">
              <a:off x="321471" y="3835291"/>
              <a:ext cx="357158" cy="1000100"/>
            </a:xfrm>
            <a:prstGeom prst="rect">
              <a:avLst/>
            </a:prstGeom>
            <a:solidFill>
              <a:schemeClr val="accent1">
                <a:lumMod val="20000"/>
                <a:lumOff val="8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11" name=""/>
            <p:cNvSpPr/>
            <p:nvPr/>
          </p:nvSpPr>
          <p:spPr>
            <a:xfrm rot="16200000">
              <a:off x="6143640" y="1513555"/>
              <a:ext cx="357158" cy="5643574"/>
            </a:xfrm>
            <a:prstGeom prst="rect">
              <a:avLst/>
            </a:prstGeom>
            <a:solidFill>
              <a:schemeClr val="tx2">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grpSp>
      <p:sp>
        <p:nvSpPr>
          <p:cNvPr id="2" name=""/>
          <p:cNvSpPr>
            <a:spLocks noGrp="1"/>
          </p:cNvSpPr>
          <p:nvPr>
            <p:ph type="title" idx="0"/>
          </p:nvPr>
        </p:nvSpPr>
        <p:spPr>
          <a:xfrm>
            <a:off x="963083" y="2158766"/>
            <a:ext cx="10363199" cy="1076323"/>
          </a:xfrm>
        </p:spPr>
        <p:txBody>
          <a:bodyPr anchor="ctr"/>
          <a:lstStyle>
            <a:lvl1pPr algn="ctr">
              <a:defRPr sz="4800" b="0" cap="all">
                <a:solidFill>
                  <a:schemeClr val="accent2">
                    <a:lumMod val="75000"/>
                  </a:schemeClr>
                </a:solidFill>
              </a:defRPr>
            </a:lvl1pPr>
          </a:lstStyle>
          <a:p>
            <a:pPr lvl="0">
              <a:defRPr lang="ko-KR" altLang="en-US"/>
            </a:pPr>
            <a:r>
              <a:rPr lang="ko-KR" altLang="en-US"/>
              <a:t>마스터 제목 스타일 편집</a:t>
            </a:r>
            <a:endParaRPr lang="ko-KR" altLang="en-US"/>
          </a:p>
        </p:txBody>
      </p:sp>
      <p:sp>
        <p:nvSpPr>
          <p:cNvPr id="3" name=""/>
          <p:cNvSpPr>
            <a:spLocks noGrp="1"/>
          </p:cNvSpPr>
          <p:nvPr>
            <p:ph type="body" idx="1"/>
          </p:nvPr>
        </p:nvSpPr>
        <p:spPr>
          <a:xfrm>
            <a:off x="963083" y="3263903"/>
            <a:ext cx="10363199" cy="665163"/>
          </a:xfrm>
        </p:spPr>
        <p:txBody>
          <a:bodyPr anchor="ctr">
            <a:noAutofit/>
          </a:bodyPr>
          <a:lstStyle>
            <a:lvl1pPr marL="0" indent="0" algn="ctr">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lang="ko-KR" altLang="en-US"/>
            </a:pPr>
            <a:r>
              <a:rPr lang="ko-KR" altLang="en-US"/>
              <a:t>마스터 텍스트 스타일을 편집합니다</a:t>
            </a:r>
            <a:endParaRPr lang="ko-KR" altLang="en-US"/>
          </a:p>
        </p:txBody>
      </p:sp>
      <p:sp>
        <p:nvSpPr>
          <p:cNvPr id="4" name=""/>
          <p:cNvSpPr>
            <a:spLocks noGrp="1"/>
          </p:cNvSpPr>
          <p:nvPr>
            <p:ph type="dt" sz="half" idx="10"/>
          </p:nvPr>
        </p:nvSpPr>
        <p:spPr/>
        <p:txBody>
          <a:bodyPr/>
          <a:lstStyle/>
          <a:p>
            <a:pPr>
              <a:defRPr lang="ko-KR" altLang="en-US"/>
            </a:pPr>
            <a:fld id="{26AEF07B-025C-4DA6-A63A-FFBEE90F4D5A}" type="datetime1">
              <a:rPr lang="ko-KR" altLang="en-US"/>
              <a:pPr>
                <a:defRPr lang="ko-KR" altLang="en-US"/>
              </a:pPr>
              <a:t>2015-07-13</a:t>
            </a:fld>
            <a:endParaRPr lang="ko-KR" altLang="en-US"/>
          </a:p>
        </p:txBody>
      </p:sp>
      <p:sp>
        <p:nvSpPr>
          <p:cNvPr id="5" name=""/>
          <p:cNvSpPr>
            <a:spLocks noGrp="1"/>
          </p:cNvSpPr>
          <p:nvPr>
            <p:ph type="ftr" sz="quarter" idx="11"/>
          </p:nvPr>
        </p:nvSpPr>
        <p:spPr/>
        <p:txBody>
          <a:bodyPr/>
          <a:lstStyle/>
          <a:p>
            <a:pPr>
              <a:defRPr lang="ko-KR" altLang="en-US"/>
            </a:pPr>
            <a:r>
              <a:rPr lang="ko-KR" altLang="en-US"/>
              <a:t/>
            </a:r>
            <a:endParaRPr lang="ko-KR" altLang="en-US"/>
          </a:p>
        </p:txBody>
      </p:sp>
      <p:sp>
        <p:nvSpPr>
          <p:cNvPr id="6" name=""/>
          <p:cNvSpPr>
            <a:spLocks noGrp="1"/>
          </p:cNvSpPr>
          <p:nvPr>
            <p:ph type="sldNum" sz="quarter" idx="12"/>
          </p:nvPr>
        </p:nvSpPr>
        <p:spPr/>
        <p:txBody>
          <a:bodyPr/>
          <a:lstStyle/>
          <a:p>
            <a:pPr>
              <a:defRPr lang="ko-KR" altLang="en-US"/>
            </a:pPr>
            <a:fld id="{2393FB19-7418-4539-9300-6EDB2193EF08}" type="slidenum">
              <a:rPr lang="ko-KR" altLang="en-US"/>
              <a:pPr>
                <a:defRPr lang="ko-KR" altLang="en-US"/>
              </a:pPr>
              <a:t>‹#›</a:t>
            </a:fld>
            <a:endParaRPr lang="ko-KR" altLang="en-US"/>
          </a:p>
        </p:txBody>
      </p:sp>
    </p:spTree>
  </p:cSld>
  <p:clrMapOvr>
    <a:overrideClrMapping bg1="lt1" tx1="dk1" bg2="lt2" tx2="dk2" accent1="accent1" accent2="accent2" accent3="accent3" accent4="accent4" accent5="accent5" accent6="accent6" hlink="hlink" folHlink="folHlink"/>
  </p:clrMapOvr>
  <p:transition xmlns:mc="http://schemas.openxmlformats.org/markup-compatibility/2006" xmlns:hp="http://schemas.haansoft.com/office/presentation/8.0" mc:Ignorable="hp" hp:hslDur="500"/>
</p:sldLayout>
</file>

<file path=ppt/slideLayouts/slideLayout5.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PhAnim="1" matchingName="제목 및 내용 2개" type="twoObj" preserve="1">
  <p:cSld name="제목 및 내용 2개">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lvl="0">
              <a:defRPr lang="ko-KR" altLang="en-US"/>
            </a:pPr>
            <a:r>
              <a:rPr lang="ko-KR" altLang="en-US"/>
              <a:t>마스터 제목 스타일 편집</a:t>
            </a:r>
            <a:endParaRPr lang="ko-KR" altLang="en-US"/>
          </a:p>
        </p:txBody>
      </p:sp>
      <p:sp>
        <p:nvSpPr>
          <p:cNvPr id="3" name=""/>
          <p:cNvSpPr>
            <a:spLocks noGrp="1"/>
          </p:cNvSpPr>
          <p:nvPr>
            <p:ph sz="half" idx="1"/>
          </p:nvPr>
        </p:nvSpPr>
        <p:spPr>
          <a:xfrm>
            <a:off x="609599" y="1294723"/>
            <a:ext cx="5384799" cy="490511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defRPr lang="ko-KR" altLang="en-US"/>
            </a:pPr>
            <a:r>
              <a:rPr lang="ko-KR" altLang="en-US"/>
              <a:t>마스터 텍스트 스타일을 편집합니다</a:t>
            </a:r>
            <a:endParaRPr lang="ko-KR" altLang="en-US"/>
          </a:p>
          <a:p>
            <a:pPr lvl="1">
              <a:defRPr lang="ko-KR" altLang="en-US"/>
            </a:pPr>
            <a:r>
              <a:rPr lang="ko-KR" altLang="en-US"/>
              <a:t>둘째 수준</a:t>
            </a:r>
            <a:endParaRPr lang="ko-KR" altLang="en-US"/>
          </a:p>
          <a:p>
            <a:pPr lvl="2">
              <a:defRPr lang="ko-KR" altLang="en-US"/>
            </a:pPr>
            <a:r>
              <a:rPr lang="ko-KR" altLang="en-US"/>
              <a:t>셋째 수준</a:t>
            </a:r>
            <a:endParaRPr lang="ko-KR" altLang="en-US"/>
          </a:p>
          <a:p>
            <a:pPr lvl="3">
              <a:defRPr lang="ko-KR" altLang="en-US"/>
            </a:pPr>
            <a:r>
              <a:rPr lang="ko-KR" altLang="en-US"/>
              <a:t>넷째 수준</a:t>
            </a:r>
            <a:endParaRPr lang="ko-KR" altLang="en-US"/>
          </a:p>
          <a:p>
            <a:pPr lvl="4">
              <a:defRPr lang="ko-KR" altLang="en-US"/>
            </a:pPr>
            <a:r>
              <a:rPr lang="ko-KR" altLang="en-US"/>
              <a:t>다섯째 수준</a:t>
            </a:r>
            <a:endParaRPr lang="ko-KR" altLang="en-US"/>
          </a:p>
        </p:txBody>
      </p:sp>
      <p:sp>
        <p:nvSpPr>
          <p:cNvPr id="4" name=""/>
          <p:cNvSpPr>
            <a:spLocks noGrp="1"/>
          </p:cNvSpPr>
          <p:nvPr>
            <p:ph sz="half" idx="2"/>
          </p:nvPr>
        </p:nvSpPr>
        <p:spPr>
          <a:xfrm>
            <a:off x="6197599" y="1294723"/>
            <a:ext cx="5384799" cy="490511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defRPr lang="ko-KR" altLang="en-US"/>
            </a:pPr>
            <a:r>
              <a:rPr lang="ko-KR" altLang="en-US"/>
              <a:t>마스터 텍스트 스타일을 편집합니다</a:t>
            </a:r>
            <a:endParaRPr lang="ko-KR" altLang="en-US"/>
          </a:p>
          <a:p>
            <a:pPr lvl="1">
              <a:defRPr lang="ko-KR" altLang="en-US"/>
            </a:pPr>
            <a:r>
              <a:rPr lang="ko-KR" altLang="en-US"/>
              <a:t>둘째 수준</a:t>
            </a:r>
            <a:endParaRPr lang="ko-KR" altLang="en-US"/>
          </a:p>
          <a:p>
            <a:pPr lvl="2">
              <a:defRPr lang="ko-KR" altLang="en-US"/>
            </a:pPr>
            <a:r>
              <a:rPr lang="ko-KR" altLang="en-US"/>
              <a:t>셋째 수준</a:t>
            </a:r>
            <a:endParaRPr lang="ko-KR" altLang="en-US"/>
          </a:p>
          <a:p>
            <a:pPr lvl="3">
              <a:defRPr lang="ko-KR" altLang="en-US"/>
            </a:pPr>
            <a:r>
              <a:rPr lang="ko-KR" altLang="en-US"/>
              <a:t>넷째 수준</a:t>
            </a:r>
            <a:endParaRPr lang="ko-KR" altLang="en-US"/>
          </a:p>
          <a:p>
            <a:pPr lvl="4">
              <a:defRPr lang="ko-KR" altLang="en-US"/>
            </a:pPr>
            <a:r>
              <a:rPr lang="ko-KR" altLang="en-US"/>
              <a:t>다섯째 수준</a:t>
            </a:r>
            <a:endParaRPr lang="ko-KR" altLang="en-US"/>
          </a:p>
        </p:txBody>
      </p:sp>
      <p:sp>
        <p:nvSpPr>
          <p:cNvPr id="5" name=""/>
          <p:cNvSpPr>
            <a:spLocks noGrp="1"/>
          </p:cNvSpPr>
          <p:nvPr>
            <p:ph type="dt" sz="half" idx="10"/>
          </p:nvPr>
        </p:nvSpPr>
        <p:spPr/>
        <p:txBody>
          <a:bodyPr/>
          <a:lstStyle/>
          <a:p>
            <a:pPr>
              <a:defRPr lang="ko-KR" altLang="en-US"/>
            </a:pPr>
            <a:fld id="{FB2C3BA8-7008-44E5-83A0-6743EE901A3B}" type="datetime1">
              <a:rPr lang="ko-KR" altLang="en-US"/>
              <a:pPr>
                <a:defRPr lang="ko-KR" altLang="en-US"/>
              </a:pPr>
              <a:t>2015-07-13</a:t>
            </a:fld>
            <a:endParaRPr lang="ko-KR" altLang="en-US"/>
          </a:p>
        </p:txBody>
      </p:sp>
      <p:sp>
        <p:nvSpPr>
          <p:cNvPr id="6" name=""/>
          <p:cNvSpPr>
            <a:spLocks noGrp="1"/>
          </p:cNvSpPr>
          <p:nvPr>
            <p:ph type="ftr" sz="quarter" idx="11"/>
          </p:nvPr>
        </p:nvSpPr>
        <p:spPr/>
        <p:txBody>
          <a:bodyPr/>
          <a:lstStyle/>
          <a:p>
            <a:pPr>
              <a:defRPr lang="ko-KR" altLang="en-US"/>
            </a:pPr>
            <a:r>
              <a:rPr lang="ko-KR" altLang="en-US"/>
              <a:t/>
            </a:r>
            <a:endParaRPr lang="ko-KR" altLang="en-US"/>
          </a:p>
        </p:txBody>
      </p:sp>
      <p:sp>
        <p:nvSpPr>
          <p:cNvPr id="7" name=""/>
          <p:cNvSpPr>
            <a:spLocks noGrp="1"/>
          </p:cNvSpPr>
          <p:nvPr>
            <p:ph type="sldNum" sz="quarter" idx="12"/>
          </p:nvPr>
        </p:nvSpPr>
        <p:spPr/>
        <p:txBody>
          <a:bodyPr/>
          <a:lstStyle/>
          <a:p>
            <a:pPr>
              <a:defRPr lang="ko-KR" altLang="en-US"/>
            </a:pPr>
            <a:fld id="{C652D455-576A-47EE-AA1C-2E70CF7A80C7}" type="slidenum">
              <a:rPr lang="ko-KR" altLang="en-US"/>
              <a:pPr>
                <a:defRPr lang="ko-KR" altLang="en-US"/>
              </a:pPr>
              <a:t>‹#›</a:t>
            </a:fld>
            <a:endParaRPr lang="ko-KR" altLang="en-US"/>
          </a:p>
        </p:txBody>
      </p:sp>
    </p:spTree>
  </p:cSld>
  <p:clrMapOvr>
    <a:masterClrMapping/>
  </p:clrMapOvr>
  <p:transition xmlns:mc="http://schemas.openxmlformats.org/markup-compatibility/2006" xmlns:hp="http://schemas.haansoft.com/office/presentation/8.0" mc:Ignorable="hp" hp:hslDur="500"/>
</p:sldLayout>
</file>

<file path=ppt/slideLayouts/slideLayout6.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PhAnim="1" matchingName="제목만" type="titleOnly" preserve="1">
  <p:cSld name="제목만">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lvl="0">
              <a:defRPr lang="ko-KR" altLang="en-US"/>
            </a:pPr>
            <a:r>
              <a:rPr lang="ko-KR" altLang="en-US"/>
              <a:t>마스터 제목 스타일 편집</a:t>
            </a:r>
            <a:endParaRPr lang="ko-KR" altLang="en-US"/>
          </a:p>
        </p:txBody>
      </p:sp>
      <p:sp>
        <p:nvSpPr>
          <p:cNvPr id="3" name=""/>
          <p:cNvSpPr>
            <a:spLocks noGrp="1"/>
          </p:cNvSpPr>
          <p:nvPr>
            <p:ph type="dt" sz="half" idx="10"/>
          </p:nvPr>
        </p:nvSpPr>
        <p:spPr/>
        <p:txBody>
          <a:bodyPr/>
          <a:lstStyle/>
          <a:p>
            <a:pPr>
              <a:defRPr lang="ko-KR" altLang="en-US"/>
            </a:pPr>
            <a:fld id="{FB2C3BA8-7008-44E5-83A0-6743EE901A3B}" type="datetime1">
              <a:rPr lang="ko-KR" altLang="en-US"/>
              <a:pPr>
                <a:defRPr lang="ko-KR" altLang="en-US"/>
              </a:pPr>
              <a:t>2015-07-13</a:t>
            </a:fld>
            <a:endParaRPr lang="ko-KR" altLang="en-US"/>
          </a:p>
        </p:txBody>
      </p:sp>
      <p:sp>
        <p:nvSpPr>
          <p:cNvPr id="4" name=""/>
          <p:cNvSpPr>
            <a:spLocks noGrp="1"/>
          </p:cNvSpPr>
          <p:nvPr>
            <p:ph type="ftr" sz="quarter" idx="11"/>
          </p:nvPr>
        </p:nvSpPr>
        <p:spPr/>
        <p:txBody>
          <a:bodyPr/>
          <a:lstStyle/>
          <a:p>
            <a:pPr>
              <a:defRPr lang="ko-KR" altLang="en-US"/>
            </a:pPr>
            <a:r>
              <a:rPr lang="ko-KR" altLang="en-US"/>
              <a:t/>
            </a:r>
            <a:endParaRPr lang="ko-KR" altLang="en-US"/>
          </a:p>
        </p:txBody>
      </p:sp>
      <p:sp>
        <p:nvSpPr>
          <p:cNvPr id="5" name=""/>
          <p:cNvSpPr>
            <a:spLocks noGrp="1"/>
          </p:cNvSpPr>
          <p:nvPr>
            <p:ph type="sldNum" sz="quarter" idx="12"/>
          </p:nvPr>
        </p:nvSpPr>
        <p:spPr/>
        <p:txBody>
          <a:bodyPr/>
          <a:lstStyle/>
          <a:p>
            <a:pPr>
              <a:defRPr lang="ko-KR" altLang="en-US"/>
            </a:pPr>
            <a:fld id="{C652D455-576A-47EE-AA1C-2E70CF7A80C7}" type="slidenum">
              <a:rPr lang="ko-KR" altLang="en-US"/>
              <a:pPr>
                <a:defRPr lang="ko-KR" altLang="en-US"/>
              </a:pPr>
              <a:t>‹#›</a:t>
            </a:fld>
            <a:endParaRPr lang="ko-KR" altLang="en-US"/>
          </a:p>
        </p:txBody>
      </p:sp>
    </p:spTree>
  </p:cSld>
  <p:clrMapOvr>
    <a:masterClrMapping/>
  </p:clrMapOvr>
  <p:transition xmlns:mc="http://schemas.openxmlformats.org/markup-compatibility/2006" xmlns:hp="http://schemas.haansoft.com/office/presentation/8.0" mc:Ignorable="hp" hp:hslDur="500"/>
</p:sldLayout>
</file>

<file path=ppt/slideLayouts/slideLayout7.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PhAnim="1" matchingName="제목 및 표" type="tbl" preserve="1">
  <p:cSld name="제목 및 표">
    <p:spTree>
      <p:nvGrpSpPr>
        <p:cNvPr id="1" name=""/>
        <p:cNvGrpSpPr/>
        <p:nvPr/>
      </p:nvGrpSpPr>
      <p:grpSpPr>
        <a:xfrm>
          <a:off x="0" y="0"/>
          <a:ext cx="0" cy="0"/>
          <a:chOff x="0" y="0"/>
          <a:chExt cx="0" cy="0"/>
        </a:xfrm>
      </p:grpSpPr>
      <p:sp>
        <p:nvSpPr>
          <p:cNvPr id="2" name=""/>
          <p:cNvSpPr>
            <a:spLocks noGrp="1"/>
          </p:cNvSpPr>
          <p:nvPr>
            <p:ph type="dt" sz="half" idx="10"/>
          </p:nvPr>
        </p:nvSpPr>
        <p:spPr/>
        <p:txBody>
          <a:bodyPr/>
          <a:lstStyle/>
          <a:p>
            <a:pPr>
              <a:defRPr lang="ko-KR" altLang="en-US"/>
            </a:pPr>
            <a:fld id="{FB2C3BA8-7008-44E5-83A0-6743EE901A3B}" type="datetime1">
              <a:rPr lang="ko-KR" altLang="en-US"/>
              <a:pPr>
                <a:defRPr lang="ko-KR" altLang="en-US"/>
              </a:pPr>
              <a:t>2015-07-13</a:t>
            </a:fld>
            <a:endParaRPr lang="ko-KR" altLang="en-US"/>
          </a:p>
        </p:txBody>
      </p:sp>
      <p:sp>
        <p:nvSpPr>
          <p:cNvPr id="3" name=""/>
          <p:cNvSpPr>
            <a:spLocks noGrp="1"/>
          </p:cNvSpPr>
          <p:nvPr>
            <p:ph type="ftr" sz="quarter" idx="11"/>
          </p:nvPr>
        </p:nvSpPr>
        <p:spPr/>
        <p:txBody>
          <a:bodyPr/>
          <a:lstStyle/>
          <a:p>
            <a:pPr>
              <a:defRPr lang="ko-KR" altLang="en-US"/>
            </a:pPr>
            <a:r>
              <a:rPr lang="ko-KR" altLang="en-US"/>
              <a:t/>
            </a:r>
            <a:endParaRPr lang="ko-KR" altLang="en-US"/>
          </a:p>
        </p:txBody>
      </p:sp>
      <p:sp>
        <p:nvSpPr>
          <p:cNvPr id="4" name=""/>
          <p:cNvSpPr>
            <a:spLocks noGrp="1"/>
          </p:cNvSpPr>
          <p:nvPr>
            <p:ph type="sldNum" sz="quarter" idx="12"/>
          </p:nvPr>
        </p:nvSpPr>
        <p:spPr/>
        <p:txBody>
          <a:bodyPr/>
          <a:lstStyle/>
          <a:p>
            <a:pPr>
              <a:defRPr lang="ko-KR" altLang="en-US"/>
            </a:pPr>
            <a:fld id="{C652D455-576A-47EE-AA1C-2E70CF7A80C7}" type="slidenum">
              <a:rPr lang="ko-KR" altLang="en-US"/>
              <a:pPr>
                <a:defRPr lang="ko-KR" altLang="en-US"/>
              </a:pPr>
              <a:t>‹#›</a:t>
            </a:fld>
            <a:endParaRPr lang="ko-KR" altLang="en-US"/>
          </a:p>
        </p:txBody>
      </p:sp>
      <p:sp>
        <p:nvSpPr>
          <p:cNvPr id="5" name=""/>
          <p:cNvSpPr>
            <a:spLocks noGrp="1"/>
          </p:cNvSpPr>
          <p:nvPr>
            <p:ph type="title" idx="0"/>
          </p:nvPr>
        </p:nvSpPr>
        <p:spPr>
          <a:xfrm>
            <a:off x="609599" y="198438"/>
            <a:ext cx="10972799" cy="779462"/>
          </a:xfrm>
        </p:spPr>
        <p:txBody>
          <a:bodyPr/>
          <a:lstStyle/>
          <a:p>
            <a:pPr lvl="0">
              <a:defRPr lang="ko-KR" altLang="en-US"/>
            </a:pPr>
            <a:r>
              <a:rPr lang="ko-KR" altLang="en-US"/>
              <a:t>마스터 제목 스타일 편집</a:t>
            </a:r>
            <a:endParaRPr lang="ko-KR" altLang="en-US"/>
          </a:p>
        </p:txBody>
      </p:sp>
      <p:sp>
        <p:nvSpPr>
          <p:cNvPr id="6" name=""/>
          <p:cNvSpPr>
            <a:spLocks noGrp="1" noTextEdit="1"/>
          </p:cNvSpPr>
          <p:nvPr>
            <p:ph type="tbl" sz="quarter" idx="13"/>
          </p:nvPr>
        </p:nvSpPr>
        <p:spPr>
          <a:xfrm>
            <a:off x="608037" y="1300163"/>
            <a:ext cx="10972799" cy="4889622"/>
          </a:xfrm>
        </p:spPr>
        <p:txBody>
          <a:bodyPr/>
          <a:lstStyle>
            <a:lvl1pPr>
              <a:buNone/>
              <a:defRPr/>
            </a:lvl1pPr>
          </a:lstStyle>
          <a:p>
            <a:pPr lvl="0">
              <a:defRPr lang="ko-KR" altLang="en-US"/>
            </a:pPr>
            <a:r>
              <a:rPr lang="ko-KR" altLang="en-US"/>
              <a:t>표를 추가하려면 아이콘을 클릭하십시오</a:t>
            </a:r>
            <a:endParaRPr lang="ko-KR" altLang="en-US"/>
          </a:p>
        </p:txBody>
      </p:sp>
    </p:spTree>
  </p:cSld>
  <p:clrMapOvr>
    <a:masterClrMapping/>
  </p:clrMapOvr>
  <p:transition xmlns:mc="http://schemas.openxmlformats.org/markup-compatibility/2006" xmlns:hp="http://schemas.haansoft.com/office/presentation/8.0" mc:Ignorable="hp" hp:hslDur="500"/>
</p:sldLayout>
</file>

<file path=ppt/slideLayouts/slideLayout8.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PhAnim="1" matchingName="제목 및 내용 4개" type="fourObj" preserve="1">
  <p:cSld name="제목 및 내용 4개">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lvl="0">
              <a:defRPr lang="ko-KR" altLang="en-US"/>
            </a:pPr>
            <a:r>
              <a:rPr lang="ko-KR" altLang="en-US"/>
              <a:t>마스터 제목 스타일 편집</a:t>
            </a:r>
            <a:endParaRPr lang="ko-KR" altLang="en-US"/>
          </a:p>
        </p:txBody>
      </p:sp>
      <p:sp>
        <p:nvSpPr>
          <p:cNvPr id="6" name=""/>
          <p:cNvSpPr>
            <a:spLocks noGrp="1"/>
          </p:cNvSpPr>
          <p:nvPr>
            <p:ph sz="quarter" idx="1"/>
          </p:nvPr>
        </p:nvSpPr>
        <p:spPr>
          <a:xfrm>
            <a:off x="609599" y="1286190"/>
            <a:ext cx="5384799" cy="2400249"/>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defRPr lang="ko-KR" altLang="en-US"/>
            </a:pPr>
            <a:r>
              <a:rPr lang="ko-KR" altLang="en-US"/>
              <a:t>마스터 텍스트 스타일을 편집합니다</a:t>
            </a:r>
            <a:endParaRPr lang="ko-KR" altLang="en-US"/>
          </a:p>
          <a:p>
            <a:pPr lvl="1">
              <a:defRPr lang="ko-KR" altLang="en-US"/>
            </a:pPr>
            <a:r>
              <a:rPr lang="ko-KR" altLang="en-US"/>
              <a:t>둘째 수준</a:t>
            </a:r>
            <a:endParaRPr lang="ko-KR" altLang="en-US"/>
          </a:p>
          <a:p>
            <a:pPr lvl="2">
              <a:defRPr lang="ko-KR" altLang="en-US"/>
            </a:pPr>
            <a:r>
              <a:rPr lang="ko-KR" altLang="en-US"/>
              <a:t>셋째 수준</a:t>
            </a:r>
            <a:endParaRPr lang="ko-KR" altLang="en-US"/>
          </a:p>
          <a:p>
            <a:pPr lvl="3">
              <a:defRPr lang="ko-KR" altLang="en-US"/>
            </a:pPr>
            <a:r>
              <a:rPr lang="ko-KR" altLang="en-US"/>
              <a:t>넷째 수준</a:t>
            </a:r>
            <a:endParaRPr lang="ko-KR" altLang="en-US"/>
          </a:p>
          <a:p>
            <a:pPr lvl="4">
              <a:defRPr lang="ko-KR" altLang="en-US"/>
            </a:pPr>
            <a:r>
              <a:rPr lang="ko-KR" altLang="en-US"/>
              <a:t>다섯째 수준</a:t>
            </a:r>
            <a:endParaRPr lang="ko-KR" altLang="en-US"/>
          </a:p>
        </p:txBody>
      </p:sp>
      <p:sp>
        <p:nvSpPr>
          <p:cNvPr id="7" name=""/>
          <p:cNvSpPr>
            <a:spLocks noGrp="1"/>
          </p:cNvSpPr>
          <p:nvPr>
            <p:ph sz="quarter" idx="2"/>
          </p:nvPr>
        </p:nvSpPr>
        <p:spPr>
          <a:xfrm>
            <a:off x="6197599" y="1286190"/>
            <a:ext cx="5384799" cy="2400249"/>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defRPr lang="ko-KR" altLang="en-US"/>
            </a:pPr>
            <a:r>
              <a:rPr lang="ko-KR" altLang="en-US"/>
              <a:t>마스터 텍스트 스타일을 편집합니다</a:t>
            </a:r>
            <a:endParaRPr lang="ko-KR" altLang="en-US"/>
          </a:p>
          <a:p>
            <a:pPr lvl="1">
              <a:defRPr lang="ko-KR" altLang="en-US"/>
            </a:pPr>
            <a:r>
              <a:rPr lang="ko-KR" altLang="en-US"/>
              <a:t>둘째 수준</a:t>
            </a:r>
            <a:endParaRPr lang="ko-KR" altLang="en-US"/>
          </a:p>
          <a:p>
            <a:pPr lvl="2">
              <a:defRPr lang="ko-KR" altLang="en-US"/>
            </a:pPr>
            <a:r>
              <a:rPr lang="ko-KR" altLang="en-US"/>
              <a:t>셋째 수준</a:t>
            </a:r>
            <a:endParaRPr lang="ko-KR" altLang="en-US"/>
          </a:p>
          <a:p>
            <a:pPr lvl="3">
              <a:defRPr lang="ko-KR" altLang="en-US"/>
            </a:pPr>
            <a:r>
              <a:rPr lang="ko-KR" altLang="en-US"/>
              <a:t>넷째 수준</a:t>
            </a:r>
            <a:endParaRPr lang="ko-KR" altLang="en-US"/>
          </a:p>
          <a:p>
            <a:pPr lvl="4">
              <a:defRPr lang="ko-KR" altLang="en-US"/>
            </a:pPr>
            <a:r>
              <a:rPr lang="ko-KR" altLang="en-US"/>
              <a:t>다섯째 수준</a:t>
            </a:r>
            <a:endParaRPr lang="ko-KR" altLang="en-US"/>
          </a:p>
        </p:txBody>
      </p:sp>
      <p:sp>
        <p:nvSpPr>
          <p:cNvPr id="8" name=""/>
          <p:cNvSpPr>
            <a:spLocks noGrp="1"/>
          </p:cNvSpPr>
          <p:nvPr>
            <p:ph sz="quarter" idx="3"/>
          </p:nvPr>
        </p:nvSpPr>
        <p:spPr>
          <a:xfrm>
            <a:off x="608037" y="3790019"/>
            <a:ext cx="5384799" cy="2400249"/>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defRPr lang="ko-KR" altLang="en-US"/>
            </a:pPr>
            <a:r>
              <a:rPr lang="ko-KR" altLang="en-US"/>
              <a:t>마스터 텍스트 스타일을 편집합니다</a:t>
            </a:r>
            <a:endParaRPr lang="ko-KR" altLang="en-US"/>
          </a:p>
          <a:p>
            <a:pPr lvl="1">
              <a:defRPr lang="ko-KR" altLang="en-US"/>
            </a:pPr>
            <a:r>
              <a:rPr lang="ko-KR" altLang="en-US"/>
              <a:t>둘째 수준</a:t>
            </a:r>
            <a:endParaRPr lang="ko-KR" altLang="en-US"/>
          </a:p>
          <a:p>
            <a:pPr lvl="2">
              <a:defRPr lang="ko-KR" altLang="en-US"/>
            </a:pPr>
            <a:r>
              <a:rPr lang="ko-KR" altLang="en-US"/>
              <a:t>셋째 수준</a:t>
            </a:r>
            <a:endParaRPr lang="ko-KR" altLang="en-US"/>
          </a:p>
          <a:p>
            <a:pPr lvl="3">
              <a:defRPr lang="ko-KR" altLang="en-US"/>
            </a:pPr>
            <a:r>
              <a:rPr lang="ko-KR" altLang="en-US"/>
              <a:t>넷째 수준</a:t>
            </a:r>
            <a:endParaRPr lang="ko-KR" altLang="en-US"/>
          </a:p>
          <a:p>
            <a:pPr lvl="4">
              <a:defRPr lang="ko-KR" altLang="en-US"/>
            </a:pPr>
            <a:r>
              <a:rPr lang="ko-KR" altLang="en-US"/>
              <a:t>다섯째 수준</a:t>
            </a:r>
            <a:endParaRPr lang="ko-KR" altLang="en-US"/>
          </a:p>
        </p:txBody>
      </p:sp>
      <p:sp>
        <p:nvSpPr>
          <p:cNvPr id="9" name=""/>
          <p:cNvSpPr>
            <a:spLocks noGrp="1"/>
          </p:cNvSpPr>
          <p:nvPr>
            <p:ph sz="quarter" idx="4"/>
          </p:nvPr>
        </p:nvSpPr>
        <p:spPr>
          <a:xfrm>
            <a:off x="6196037" y="3790019"/>
            <a:ext cx="5384799" cy="2400249"/>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defRPr lang="ko-KR" altLang="en-US"/>
            </a:pPr>
            <a:r>
              <a:rPr lang="ko-KR" altLang="en-US"/>
              <a:t>마스터 텍스트 스타일을 편집합니다</a:t>
            </a:r>
            <a:endParaRPr lang="ko-KR" altLang="en-US"/>
          </a:p>
          <a:p>
            <a:pPr lvl="1">
              <a:defRPr lang="ko-KR" altLang="en-US"/>
            </a:pPr>
            <a:r>
              <a:rPr lang="ko-KR" altLang="en-US"/>
              <a:t>둘째 수준</a:t>
            </a:r>
            <a:endParaRPr lang="ko-KR" altLang="en-US"/>
          </a:p>
          <a:p>
            <a:pPr lvl="2">
              <a:defRPr lang="ko-KR" altLang="en-US"/>
            </a:pPr>
            <a:r>
              <a:rPr lang="ko-KR" altLang="en-US"/>
              <a:t>셋째 수준</a:t>
            </a:r>
            <a:endParaRPr lang="ko-KR" altLang="en-US"/>
          </a:p>
          <a:p>
            <a:pPr lvl="3">
              <a:defRPr lang="ko-KR" altLang="en-US"/>
            </a:pPr>
            <a:r>
              <a:rPr lang="ko-KR" altLang="en-US"/>
              <a:t>넷째 수준</a:t>
            </a:r>
            <a:endParaRPr lang="ko-KR" altLang="en-US"/>
          </a:p>
          <a:p>
            <a:pPr lvl="4">
              <a:defRPr lang="ko-KR" altLang="en-US"/>
            </a:pPr>
            <a:r>
              <a:rPr lang="ko-KR" altLang="en-US"/>
              <a:t>다섯째 수준</a:t>
            </a:r>
            <a:endParaRPr lang="ko-KR" altLang="en-US"/>
          </a:p>
        </p:txBody>
      </p:sp>
      <p:sp>
        <p:nvSpPr>
          <p:cNvPr id="3" name=""/>
          <p:cNvSpPr>
            <a:spLocks noGrp="1"/>
          </p:cNvSpPr>
          <p:nvPr>
            <p:ph type="dt" sz="half" idx="10"/>
          </p:nvPr>
        </p:nvSpPr>
        <p:spPr/>
        <p:txBody>
          <a:bodyPr/>
          <a:lstStyle/>
          <a:p>
            <a:pPr>
              <a:defRPr lang="ko-KR" altLang="en-US"/>
            </a:pPr>
            <a:fld id="{FB2C3BA8-7008-44E5-83A0-6743EE901A3B}" type="datetime1">
              <a:rPr lang="ko-KR" altLang="en-US"/>
              <a:pPr>
                <a:defRPr lang="ko-KR" altLang="en-US"/>
              </a:pPr>
              <a:t>2015-07-13</a:t>
            </a:fld>
            <a:endParaRPr lang="ko-KR" altLang="en-US"/>
          </a:p>
        </p:txBody>
      </p:sp>
      <p:sp>
        <p:nvSpPr>
          <p:cNvPr id="4" name=""/>
          <p:cNvSpPr>
            <a:spLocks noGrp="1"/>
          </p:cNvSpPr>
          <p:nvPr>
            <p:ph type="ftr" sz="quarter" idx="11"/>
          </p:nvPr>
        </p:nvSpPr>
        <p:spPr/>
        <p:txBody>
          <a:bodyPr/>
          <a:lstStyle/>
          <a:p>
            <a:pPr>
              <a:defRPr lang="ko-KR" altLang="en-US"/>
            </a:pPr>
            <a:r>
              <a:rPr lang="ko-KR" altLang="en-US"/>
              <a:t/>
            </a:r>
            <a:endParaRPr lang="ko-KR" altLang="en-US"/>
          </a:p>
        </p:txBody>
      </p:sp>
      <p:sp>
        <p:nvSpPr>
          <p:cNvPr id="5" name=""/>
          <p:cNvSpPr>
            <a:spLocks noGrp="1"/>
          </p:cNvSpPr>
          <p:nvPr>
            <p:ph type="sldNum" sz="quarter" idx="12"/>
          </p:nvPr>
        </p:nvSpPr>
        <p:spPr/>
        <p:txBody>
          <a:bodyPr/>
          <a:lstStyle/>
          <a:p>
            <a:pPr>
              <a:defRPr lang="ko-KR" altLang="en-US"/>
            </a:pPr>
            <a:fld id="{C652D455-576A-47EE-AA1C-2E70CF7A80C7}" type="slidenum">
              <a:rPr lang="ko-KR" altLang="en-US"/>
              <a:pPr>
                <a:defRPr lang="ko-KR" altLang="en-US"/>
              </a:pPr>
              <a:t>‹#›</a:t>
            </a:fld>
            <a:endParaRPr lang="ko-KR" altLang="en-US"/>
          </a:p>
        </p:txBody>
      </p:sp>
    </p:spTree>
  </p:cSld>
  <p:clrMapOvr>
    <a:masterClrMapping/>
  </p:clrMapOvr>
  <p:transition xmlns:mc="http://schemas.openxmlformats.org/markup-compatibility/2006" xmlns:hp="http://schemas.haansoft.com/office/presentation/8.0" mc:Ignorable="hp" hp:hslDur="500"/>
</p:sldLayout>
</file>

<file path=ppt/slideLayouts/slideLayout9.xml><?xml version="1.0" encoding="utf-8"?>
<p:sldLayout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showMasterPhAnim="1" matchingName="그림 및 설명" type="picTx" preserve="1">
  <p:cSld name="그림 및 설명">
    <p:spTree>
      <p:nvGrpSpPr>
        <p:cNvPr id="1" name=""/>
        <p:cNvGrpSpPr/>
        <p:nvPr/>
      </p:nvGrpSpPr>
      <p:grpSpPr>
        <a:xfrm>
          <a:off x="0" y="0"/>
          <a:ext cx="0" cy="0"/>
          <a:chOff x="0" y="0"/>
          <a:chExt cx="0" cy="0"/>
        </a:xfrm>
      </p:grpSpPr>
      <p:sp>
        <p:nvSpPr>
          <p:cNvPr id="2" name=""/>
          <p:cNvSpPr>
            <a:spLocks noGrp="1"/>
          </p:cNvSpPr>
          <p:nvPr>
            <p:ph type="title" idx="0"/>
          </p:nvPr>
        </p:nvSpPr>
        <p:spPr>
          <a:xfrm>
            <a:off x="609599" y="185737"/>
            <a:ext cx="10991850" cy="804863"/>
          </a:xfrm>
        </p:spPr>
        <p:txBody>
          <a:bodyPr anchor="ctr"/>
          <a:lstStyle>
            <a:lvl1pPr algn="l">
              <a:defRPr sz="3600" b="0"/>
            </a:lvl1pPr>
          </a:lstStyle>
          <a:p>
            <a:pPr lvl="0">
              <a:defRPr lang="ko-KR" altLang="en-US"/>
            </a:pPr>
            <a:r>
              <a:rPr lang="ko-KR" altLang="en-US"/>
              <a:t>마스터 제목 스타일 편집</a:t>
            </a:r>
            <a:endParaRPr lang="ko-KR" altLang="en-US"/>
          </a:p>
        </p:txBody>
      </p:sp>
      <p:sp>
        <p:nvSpPr>
          <p:cNvPr id="3" name=""/>
          <p:cNvSpPr>
            <a:spLocks noGrp="1" noTextEdit="1"/>
          </p:cNvSpPr>
          <p:nvPr>
            <p:ph type="pic" idx="1"/>
          </p:nvPr>
        </p:nvSpPr>
        <p:spPr>
          <a:xfrm>
            <a:off x="1697567" y="1300163"/>
            <a:ext cx="8699498" cy="3910012"/>
          </a:xfrm>
        </p:spPr>
        <p:txBody>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lang="ko-KR" altLang="en-US"/>
            </a:pPr>
            <a:r>
              <a:rPr lang="ko-KR" altLang="en-US"/>
              <a:t>그림을 추가하려면 아이콘을 클릭하십시오</a:t>
            </a:r>
            <a:endParaRPr lang="ko-KR" altLang="en-US"/>
          </a:p>
        </p:txBody>
      </p:sp>
      <p:sp>
        <p:nvSpPr>
          <p:cNvPr id="4" name=""/>
          <p:cNvSpPr>
            <a:spLocks noGrp="1"/>
          </p:cNvSpPr>
          <p:nvPr>
            <p:ph type="body" sz="half" idx="2"/>
          </p:nvPr>
        </p:nvSpPr>
        <p:spPr>
          <a:xfrm>
            <a:off x="1697567" y="5367338"/>
            <a:ext cx="8699498"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lang="ko-KR" altLang="en-US"/>
            </a:pPr>
            <a:r>
              <a:rPr lang="ko-KR" altLang="en-US"/>
              <a:t>마스터 텍스트 스타일을 편집합니다</a:t>
            </a:r>
            <a:endParaRPr lang="ko-KR" altLang="en-US"/>
          </a:p>
        </p:txBody>
      </p:sp>
      <p:sp>
        <p:nvSpPr>
          <p:cNvPr id="5" name=""/>
          <p:cNvSpPr>
            <a:spLocks noGrp="1"/>
          </p:cNvSpPr>
          <p:nvPr>
            <p:ph type="dt" sz="half" idx="10"/>
          </p:nvPr>
        </p:nvSpPr>
        <p:spPr/>
        <p:txBody>
          <a:bodyPr/>
          <a:lstStyle/>
          <a:p>
            <a:pPr>
              <a:defRPr lang="ko-KR" altLang="en-US"/>
            </a:pPr>
            <a:fld id="{FB2C3BA8-7008-44E5-83A0-6743EE901A3B}" type="datetime1">
              <a:rPr lang="ko-KR" altLang="en-US"/>
              <a:pPr>
                <a:defRPr lang="ko-KR" altLang="en-US"/>
              </a:pPr>
              <a:t>2015-07-13</a:t>
            </a:fld>
            <a:endParaRPr lang="ko-KR" altLang="en-US"/>
          </a:p>
        </p:txBody>
      </p:sp>
      <p:sp>
        <p:nvSpPr>
          <p:cNvPr id="6" name=""/>
          <p:cNvSpPr>
            <a:spLocks noGrp="1"/>
          </p:cNvSpPr>
          <p:nvPr>
            <p:ph type="ftr" sz="quarter" idx="11"/>
          </p:nvPr>
        </p:nvSpPr>
        <p:spPr/>
        <p:txBody>
          <a:bodyPr/>
          <a:lstStyle/>
          <a:p>
            <a:pPr>
              <a:defRPr lang="ko-KR" altLang="en-US"/>
            </a:pPr>
            <a:r>
              <a:rPr lang="ko-KR" altLang="en-US"/>
              <a:t/>
            </a:r>
            <a:endParaRPr lang="ko-KR" altLang="en-US"/>
          </a:p>
        </p:txBody>
      </p:sp>
      <p:sp>
        <p:nvSpPr>
          <p:cNvPr id="7" name=""/>
          <p:cNvSpPr>
            <a:spLocks noGrp="1"/>
          </p:cNvSpPr>
          <p:nvPr>
            <p:ph type="sldNum" sz="quarter" idx="12"/>
          </p:nvPr>
        </p:nvSpPr>
        <p:spPr/>
        <p:txBody>
          <a:bodyPr/>
          <a:lstStyle/>
          <a:p>
            <a:pPr>
              <a:defRPr lang="ko-KR" altLang="en-US"/>
            </a:pPr>
            <a:fld id="{C652D455-576A-47EE-AA1C-2E70CF7A80C7}" type="slidenum">
              <a:rPr lang="ko-KR" altLang="en-US"/>
              <a:pPr>
                <a:defRPr lang="ko-KR" altLang="en-US"/>
              </a:pPr>
              <a:t>‹#›</a:t>
            </a:fld>
            <a:endParaRPr lang="ko-KR" altLang="en-US"/>
          </a:p>
        </p:txBody>
      </p:sp>
    </p:spTree>
  </p:cSld>
  <p:clrMapOvr>
    <a:masterClrMapping/>
  </p:clrMapOvr>
  <p:transition xmlns:mc="http://schemas.openxmlformats.org/markup-compatibility/2006" xmlns:hp="http://schemas.haansoft.com/office/presentation/8.0" mc:Ignorable="hp" hp:hslDur="500"/>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theme" Target="../theme/theme1.xml"  /><Relationship Id="rId14" Type="http://schemas.openxmlformats.org/officeDocument/2006/relationships/image" Target="../media/image1.png"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name="조각">
    <p:bg>
      <p:bgRef idx="1001">
        <a:schemeClr val="bg1"/>
      </p:bgRef>
    </p:bg>
    <p:spTree>
      <p:nvGrpSpPr>
        <p:cNvPr id="1" name=""/>
        <p:cNvGrpSpPr/>
        <p:nvPr/>
      </p:nvGrpSpPr>
      <p:grpSpPr>
        <a:xfrm>
          <a:off x="0" y="0"/>
          <a:ext cx="0" cy="0"/>
          <a:chOff x="0" y="0"/>
          <a:chExt cx="0" cy="0"/>
        </a:xfrm>
      </p:grpSpPr>
      <p:sp>
        <p:nvSpPr>
          <p:cNvPr id="11" name=""/>
          <p:cNvSpPr/>
          <p:nvPr/>
        </p:nvSpPr>
        <p:spPr>
          <a:xfrm>
            <a:off x="0" y="0"/>
            <a:ext cx="12191999" cy="1000108"/>
          </a:xfrm>
          <a:prstGeom prst="rect">
            <a:avLst/>
          </a:prstGeom>
          <a:solidFill>
            <a:schemeClr val="bg2"/>
          </a:solidFill>
          <a:ln w="25400" cap="flat" cmpd="sng" algn="ctr">
            <a:noFill/>
            <a:prstDash val="solid"/>
          </a:ln>
          <a:effectLst>
            <a:outerShdw blurRad="50800" dist="38100" dir="5400000" algn="t" rotWithShape="0">
              <a:prstClr val="black">
                <a:alpha val="40000"/>
              </a:prstClr>
            </a:outerShdw>
          </a:effectLst>
        </p:spPr>
        <p:txBody>
          <a:bodyPr anchor="ctr"/>
          <a:p>
            <a:pPr algn="ctr">
              <a:defRPr lang="ko-KR" altLang="en-US"/>
            </a:pPr>
            <a:endParaRPr lang="ko-KR" altLang="en-US"/>
          </a:p>
        </p:txBody>
      </p:sp>
      <p:pic>
        <p:nvPicPr>
          <p:cNvPr id="12" name="" descr="132"/>
          <p:cNvPicPr>
            <a:picLocks noChangeAspect="1" noChangeArrowheads="1"/>
          </p:cNvPicPr>
          <p:nvPr/>
        </p:nvPicPr>
        <p:blipFill rotWithShape="1">
          <a:blip r:embed="rId14">
            <a:alphaModFix/>
            <a:grayscl/>
            <a:lum/>
          </a:blip>
          <a:srcRect/>
          <a:stretch>
            <a:fillRect/>
          </a:stretch>
        </p:blipFill>
        <p:spPr>
          <a:xfrm>
            <a:off x="0" y="4214818"/>
            <a:ext cx="12191999" cy="2643182"/>
          </a:xfrm>
          <a:prstGeom prst="rect">
            <a:avLst/>
          </a:prstGeom>
          <a:noFill/>
        </p:spPr>
      </p:pic>
      <p:sp>
        <p:nvSpPr>
          <p:cNvPr id="2" name=""/>
          <p:cNvSpPr>
            <a:spLocks noGrp="1"/>
          </p:cNvSpPr>
          <p:nvPr>
            <p:ph type="title" idx="0"/>
          </p:nvPr>
        </p:nvSpPr>
        <p:spPr>
          <a:xfrm>
            <a:off x="609599" y="188890"/>
            <a:ext cx="10972799" cy="801710"/>
          </a:xfrm>
          <a:prstGeom prst="rect">
            <a:avLst/>
          </a:prstGeom>
        </p:spPr>
        <p:txBody>
          <a:bodyPr vert="horz" lIns="91440" tIns="45720" rIns="91440" bIns="45720" anchor="ctr"/>
          <a:lstStyle/>
          <a:p>
            <a:pPr lvl="0">
              <a:defRPr lang="ko-KR" altLang="en-US"/>
            </a:pPr>
            <a:r>
              <a:rPr lang="ko-KR" altLang="en-US"/>
              <a:t>마스터 제목 스타일 편집</a:t>
            </a:r>
            <a:endParaRPr lang="ko-KR" altLang="en-US"/>
          </a:p>
        </p:txBody>
      </p:sp>
      <p:sp>
        <p:nvSpPr>
          <p:cNvPr id="3" name=""/>
          <p:cNvSpPr>
            <a:spLocks noGrp="1"/>
          </p:cNvSpPr>
          <p:nvPr>
            <p:ph type="body" idx="1"/>
          </p:nvPr>
        </p:nvSpPr>
        <p:spPr>
          <a:xfrm>
            <a:off x="609599" y="1285860"/>
            <a:ext cx="10972799" cy="4913973"/>
          </a:xfrm>
          <a:prstGeom prst="rect">
            <a:avLst/>
          </a:prstGeom>
        </p:spPr>
        <p:txBody>
          <a:bodyPr vert="horz" lIns="91440" tIns="45720" rIns="91440" bIns="45720"/>
          <a:lstStyle/>
          <a:p>
            <a:pPr lvl="0">
              <a:defRPr lang="ko-KR" altLang="en-US"/>
            </a:pPr>
            <a:r>
              <a:rPr lang="ko-KR" altLang="en-US"/>
              <a:t>마스터 텍스트 스타일을 편집합니다</a:t>
            </a:r>
            <a:endParaRPr lang="ko-KR" altLang="en-US"/>
          </a:p>
          <a:p>
            <a:pPr lvl="1">
              <a:defRPr lang="ko-KR" altLang="en-US"/>
            </a:pPr>
            <a:r>
              <a:rPr lang="ko-KR" altLang="en-US"/>
              <a:t>둘째 수준</a:t>
            </a:r>
            <a:endParaRPr lang="ko-KR" altLang="en-US"/>
          </a:p>
          <a:p>
            <a:pPr lvl="2">
              <a:defRPr lang="ko-KR" altLang="en-US"/>
            </a:pPr>
            <a:r>
              <a:rPr lang="ko-KR" altLang="en-US"/>
              <a:t>셋째 수준</a:t>
            </a:r>
            <a:endParaRPr lang="ko-KR" altLang="en-US"/>
          </a:p>
          <a:p>
            <a:pPr lvl="3">
              <a:defRPr lang="ko-KR" altLang="en-US"/>
            </a:pPr>
            <a:r>
              <a:rPr lang="ko-KR" altLang="en-US"/>
              <a:t>넷째 수준</a:t>
            </a:r>
            <a:endParaRPr lang="ko-KR" altLang="en-US"/>
          </a:p>
          <a:p>
            <a:pPr lvl="4">
              <a:defRPr lang="ko-KR" altLang="en-US"/>
            </a:pPr>
            <a:r>
              <a:rPr lang="ko-KR" altLang="en-US"/>
              <a:t>다섯째 수준</a:t>
            </a:r>
            <a:endParaRPr lang="ko-KR" altLang="en-US"/>
          </a:p>
        </p:txBody>
      </p:sp>
      <p:sp>
        <p:nvSpPr>
          <p:cNvPr id="4" name=""/>
          <p:cNvSpPr>
            <a:spLocks noGrp="1"/>
          </p:cNvSpPr>
          <p:nvPr>
            <p:ph type="dt" sz="half" idx="2"/>
          </p:nvPr>
        </p:nvSpPr>
        <p:spPr>
          <a:xfrm>
            <a:off x="609599" y="6356350"/>
            <a:ext cx="2844799" cy="365125"/>
          </a:xfrm>
          <a:prstGeom prst="rect">
            <a:avLst/>
          </a:prstGeom>
        </p:spPr>
        <p:txBody>
          <a:bodyPr vert="horz" lIns="91440" tIns="45720" rIns="91440" bIns="45720" anchor="ctr"/>
          <a:lstStyle>
            <a:lvl1pPr algn="l">
              <a:defRPr sz="1200">
                <a:solidFill>
                  <a:schemeClr val="tx1">
                    <a:lumMod val="90000"/>
                    <a:lumOff val="10000"/>
                  </a:schemeClr>
                </a:solidFill>
              </a:defRPr>
            </a:lvl1pPr>
          </a:lstStyle>
          <a:p>
            <a:pPr>
              <a:defRPr lang="ko-KR" altLang="en-US"/>
            </a:pPr>
            <a:fld id="{FB2C3BA8-7008-44E5-83A0-6743EE901A3B}" type="datetime1">
              <a:rPr lang="ko-KR" altLang="en-US"/>
              <a:pPr>
                <a:defRPr lang="ko-KR" altLang="en-US"/>
              </a:pPr>
              <a:t>2015-07-13</a:t>
            </a:fld>
            <a:endParaRPr lang="ko-KR" altLang="en-US"/>
          </a:p>
        </p:txBody>
      </p:sp>
      <p:sp>
        <p:nvSpPr>
          <p:cNvPr id="5" name=""/>
          <p:cNvSpPr>
            <a:spLocks noGrp="1"/>
          </p:cNvSpPr>
          <p:nvPr>
            <p:ph type="ftr" sz="quarter" idx="3"/>
          </p:nvPr>
        </p:nvSpPr>
        <p:spPr>
          <a:xfrm>
            <a:off x="4165599" y="6356350"/>
            <a:ext cx="3860799" cy="365125"/>
          </a:xfrm>
          <a:prstGeom prst="rect">
            <a:avLst/>
          </a:prstGeom>
        </p:spPr>
        <p:txBody>
          <a:bodyPr vert="horz" lIns="91440" tIns="45720" rIns="91440" bIns="45720" anchor="ctr"/>
          <a:lstStyle>
            <a:lvl1pPr algn="ctr">
              <a:defRPr sz="1200">
                <a:solidFill>
                  <a:schemeClr val="tx1">
                    <a:lumMod val="90000"/>
                    <a:lumOff val="10000"/>
                  </a:schemeClr>
                </a:solidFill>
              </a:defRPr>
            </a:lvl1pPr>
          </a:lstStyle>
          <a:p>
            <a:pPr>
              <a:defRPr lang="ko-KR" altLang="en-US"/>
            </a:pPr>
            <a:r>
              <a:rPr lang="ko-KR" altLang="en-US"/>
              <a:t/>
            </a:r>
            <a:endParaRPr lang="ko-KR" altLang="en-US"/>
          </a:p>
        </p:txBody>
      </p:sp>
      <p:sp>
        <p:nvSpPr>
          <p:cNvPr id="6" name=""/>
          <p:cNvSpPr>
            <a:spLocks noGrp="1"/>
          </p:cNvSpPr>
          <p:nvPr>
            <p:ph type="sldNum" sz="quarter" idx="4"/>
          </p:nvPr>
        </p:nvSpPr>
        <p:spPr>
          <a:xfrm>
            <a:off x="8737599" y="6356350"/>
            <a:ext cx="2844799" cy="365125"/>
          </a:xfrm>
          <a:prstGeom prst="rect">
            <a:avLst/>
          </a:prstGeom>
        </p:spPr>
        <p:txBody>
          <a:bodyPr vert="horz" lIns="91440" tIns="45720" rIns="91440" bIns="45720" anchor="ctr"/>
          <a:lstStyle>
            <a:lvl1pPr algn="r">
              <a:defRPr sz="1200">
                <a:solidFill>
                  <a:schemeClr val="tx1">
                    <a:lumMod val="90000"/>
                    <a:lumOff val="10000"/>
                  </a:schemeClr>
                </a:solidFill>
              </a:defRPr>
            </a:lvl1pPr>
          </a:lstStyle>
          <a:p>
            <a:pPr>
              <a:defRPr lang="ko-KR" altLang="en-US"/>
            </a:pPr>
            <a:fld id="{C652D455-576A-47EE-AA1C-2E70CF7A80C7}" type="slidenum">
              <a:rPr lang="ko-KR" altLang="en-US"/>
              <a:pPr>
                <a:defRPr lang="ko-KR" altLang="en-US"/>
              </a:pPr>
              <a:t>‹#›</a:t>
            </a:fld>
            <a:endParaRPr lang="ko-KR" altLang="en-US"/>
          </a:p>
        </p:txBody>
      </p:sp>
      <p:grpSp>
        <p:nvGrpSpPr>
          <p:cNvPr id="7" name=""/>
          <p:cNvGrpSpPr/>
          <p:nvPr/>
        </p:nvGrpSpPr>
        <p:grpSpPr>
          <a:xfrm rot="0">
            <a:off x="0" y="0"/>
            <a:ext cx="285709" cy="1000108"/>
            <a:chOff x="0" y="0"/>
            <a:chExt cx="357158" cy="1000108"/>
          </a:xfrm>
        </p:grpSpPr>
        <p:sp>
          <p:nvSpPr>
            <p:cNvPr id="22" name=""/>
            <p:cNvSpPr/>
            <p:nvPr/>
          </p:nvSpPr>
          <p:spPr>
            <a:xfrm>
              <a:off x="0" y="0"/>
              <a:ext cx="357158" cy="785794"/>
            </a:xfrm>
            <a:prstGeom prst="rect">
              <a:avLst/>
            </a:prstGeom>
            <a:solidFill>
              <a:schemeClr val="accent3">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sp>
          <p:nvSpPr>
            <p:cNvPr id="24" name=""/>
            <p:cNvSpPr/>
            <p:nvPr/>
          </p:nvSpPr>
          <p:spPr>
            <a:xfrm>
              <a:off x="0" y="631373"/>
              <a:ext cx="357158" cy="368735"/>
            </a:xfrm>
            <a:prstGeom prst="rect">
              <a:avLst/>
            </a:prstGeom>
            <a:solidFill>
              <a:schemeClr val="tx2">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ko-KR" altLang="en-US"/>
              </a:pPr>
              <a:endParaRPr lang="ko-KR" altLang="en-US"/>
            </a:p>
          </p:txBody>
        </p:sp>
      </p:gr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ransition xmlns:mc="http://schemas.openxmlformats.org/markup-compatibility/2006" xmlns:hp="http://schemas.haansoft.com/office/presentation/8.0" mc:Ignorable="hp" hp:hslDur="500"/>
  <p:txStyles>
    <p:titleStyle>
      <a:lvl1pPr algn="l" defTabSz="914400" rtl="0" eaLnBrk="1" latinLnBrk="1"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1" hangingPunct="1">
        <a:spcBef>
          <a:spcPct val="20000"/>
        </a:spcBef>
        <a:buClr>
          <a:schemeClr val="tx2"/>
        </a:buClr>
        <a:buSzPct val="100000"/>
        <a:buFont typeface="Wingdings"/>
        <a:buChar char=""/>
        <a:defRPr sz="2400" kern="1200">
          <a:solidFill>
            <a:schemeClr val="tx1"/>
          </a:solidFill>
          <a:latin typeface="+mn-lt"/>
          <a:ea typeface="+mn-ea"/>
          <a:cs typeface="+mn-cs"/>
        </a:defRPr>
      </a:lvl1pPr>
      <a:lvl2pPr marL="558800" indent="-177800" algn="l" defTabSz="914400" rtl="0" eaLnBrk="1" latinLnBrk="1" hangingPunct="1">
        <a:spcBef>
          <a:spcPct val="20000"/>
        </a:spcBef>
        <a:buClr>
          <a:schemeClr val="bg1">
            <a:lumMod val="50000"/>
          </a:schemeClr>
        </a:buClr>
        <a:buSzPct val="80000"/>
        <a:buFont typeface="Wingdings"/>
        <a:buChar char="§"/>
        <a:defRPr sz="2000" kern="1200">
          <a:solidFill>
            <a:schemeClr val="tx1"/>
          </a:solidFill>
          <a:latin typeface="+mn-lt"/>
          <a:ea typeface="+mn-ea"/>
          <a:cs typeface="+mn-cs"/>
        </a:defRPr>
      </a:lvl2pPr>
      <a:lvl3pPr marL="787400" indent="-190500" algn="l" defTabSz="914400" rtl="0" eaLnBrk="1" latinLnBrk="1" hangingPunct="1">
        <a:spcBef>
          <a:spcPct val="20000"/>
        </a:spcBef>
        <a:buClr>
          <a:schemeClr val="bg1">
            <a:lumMod val="50000"/>
          </a:schemeClr>
        </a:buClr>
        <a:buSzPct val="100000"/>
        <a:buFont typeface="Arial"/>
        <a:buChar char="•"/>
        <a:defRPr sz="1800" kern="1200">
          <a:solidFill>
            <a:schemeClr val="tx1"/>
          </a:solidFill>
          <a:latin typeface="+mn-lt"/>
          <a:ea typeface="+mn-ea"/>
          <a:cs typeface="+mn-cs"/>
        </a:defRPr>
      </a:lvl3pPr>
      <a:lvl4pPr marL="1003300" indent="-203200" algn="l" defTabSz="914400" rtl="0" eaLnBrk="1" latinLnBrk="1" hangingPunct="1">
        <a:spcBef>
          <a:spcPct val="20000"/>
        </a:spcBef>
        <a:buClr>
          <a:schemeClr val="bg1">
            <a:lumMod val="50000"/>
          </a:schemeClr>
        </a:buClr>
        <a:buSzPct val="100000"/>
        <a:buFont typeface="Arial"/>
        <a:buChar char="–"/>
        <a:defRPr sz="1600" kern="1200">
          <a:solidFill>
            <a:schemeClr val="tx1"/>
          </a:solidFill>
          <a:latin typeface="+mn-lt"/>
          <a:ea typeface="+mn-ea"/>
          <a:cs typeface="+mn-cs"/>
        </a:defRPr>
      </a:lvl4pPr>
      <a:lvl5pPr marL="1219200" indent="-190500" algn="l" defTabSz="914400" rtl="0" eaLnBrk="1" latinLnBrk="1" hangingPunct="1">
        <a:spcBef>
          <a:spcPct val="20000"/>
        </a:spcBef>
        <a:buClr>
          <a:schemeClr val="bg1">
            <a:lumMod val="50000"/>
          </a:schemeClr>
        </a:buClr>
        <a:buSzPct val="100000"/>
        <a:buFont typeface="Arial"/>
        <a:buChar char="«"/>
        <a:defRPr sz="1600" kern="1200">
          <a:solidFill>
            <a:schemeClr val="tx1"/>
          </a:solidFill>
          <a:latin typeface="+mn-lt"/>
          <a:ea typeface="+mn-ea"/>
          <a:cs typeface="+mn-cs"/>
        </a:defRPr>
      </a:lvl5pPr>
      <a:lvl6pPr marL="1436688" indent="-182563" algn="l" defTabSz="914400" rtl="0" eaLnBrk="1" latinLnBrk="1" hangingPunct="1">
        <a:spcBef>
          <a:spcPct val="20000"/>
        </a:spcBef>
        <a:buClr>
          <a:schemeClr val="bg1">
            <a:lumMod val="50000"/>
          </a:schemeClr>
        </a:buClr>
        <a:buFont typeface="Arial"/>
        <a:buChar char="«"/>
        <a:defRPr sz="1600" kern="1200">
          <a:solidFill>
            <a:schemeClr val="tx1"/>
          </a:solidFill>
          <a:latin typeface="+mn-lt"/>
          <a:ea typeface="+mn-ea"/>
          <a:cs typeface="+mn-cs"/>
        </a:defRPr>
      </a:lvl6pPr>
      <a:lvl7pPr marL="1619250" indent="-165100" algn="l" defTabSz="914400" rtl="0" eaLnBrk="1" latinLnBrk="1" hangingPunct="1">
        <a:spcBef>
          <a:spcPct val="20000"/>
        </a:spcBef>
        <a:buClr>
          <a:schemeClr val="bg1">
            <a:lumMod val="50000"/>
          </a:schemeClr>
        </a:buClr>
        <a:buFont typeface="Arial"/>
        <a:buChar char="«"/>
        <a:defRPr sz="1600" kern="1200">
          <a:solidFill>
            <a:schemeClr val="tx1"/>
          </a:solidFill>
          <a:latin typeface="+mn-lt"/>
          <a:ea typeface="+mn-ea"/>
          <a:cs typeface="+mn-cs"/>
        </a:defRPr>
      </a:lvl7pPr>
      <a:lvl8pPr marL="1881188" indent="-182563" algn="l" defTabSz="914400" rtl="0" eaLnBrk="1" latinLnBrk="1" hangingPunct="1">
        <a:spcBef>
          <a:spcPct val="20000"/>
        </a:spcBef>
        <a:buClr>
          <a:schemeClr val="bg1">
            <a:lumMod val="50000"/>
          </a:schemeClr>
        </a:buClr>
        <a:buFont typeface="Arial"/>
        <a:buChar char="«"/>
        <a:defRPr sz="1600" kern="1200">
          <a:solidFill>
            <a:schemeClr val="tx1"/>
          </a:solidFill>
          <a:latin typeface="+mn-lt"/>
          <a:ea typeface="+mn-ea"/>
          <a:cs typeface="+mn-cs"/>
        </a:defRPr>
      </a:lvl8pPr>
      <a:lvl9pPr marL="2073275" indent="-174625" algn="l" defTabSz="914400" rtl="0" eaLnBrk="1" latinLnBrk="1" hangingPunct="1">
        <a:spcBef>
          <a:spcPct val="20000"/>
        </a:spcBef>
        <a:buClr>
          <a:schemeClr val="bg1">
            <a:lumMod val="50000"/>
          </a:schemeClr>
        </a:buClr>
        <a:buFont typeface="Arial"/>
        <a:buChar char="«"/>
        <a:defRPr sz="16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png"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png"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5.png"  /></Relationships>
</file>

<file path=ppt/slides/slide1.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ctrTitle" idx="0"/>
          </p:nvPr>
        </p:nvSpPr>
        <p:spPr/>
        <p:txBody>
          <a:bodyPr/>
          <a:lstStyle/>
          <a:p>
            <a:pPr>
              <a:defRPr/>
            </a:pPr>
            <a:r>
              <a:rPr lang="ko-KR" altLang="en-US"/>
              <a:t>교차로 정체 해결방안</a:t>
            </a:r>
            <a:endParaRPr lang="ko-KR" altLang="en-US"/>
          </a:p>
        </p:txBody>
      </p:sp>
      <p:sp>
        <p:nvSpPr>
          <p:cNvPr id="3" name=""/>
          <p:cNvSpPr>
            <a:spLocks noGrp="1"/>
          </p:cNvSpPr>
          <p:nvPr>
            <p:ph type="subTitle" idx="1"/>
          </p:nvPr>
        </p:nvSpPr>
        <p:spPr/>
        <p:txBody>
          <a:bodyPr/>
          <a:lstStyle/>
          <a:p>
            <a:pPr>
              <a:defRPr/>
            </a:pPr>
            <a:r>
              <a:rPr lang="ko-KR" altLang="en-US"/>
              <a:t/>
            </a:r>
            <a:endParaRPr lang="ko-KR" altLang="en-US"/>
          </a:p>
        </p:txBody>
      </p:sp>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slides/slide10.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a:defRPr/>
            </a:pPr>
            <a:r>
              <a:rPr lang="ko-KR" altLang="en-US"/>
              <a:t>신호등 없는 도시</a:t>
            </a:r>
            <a:endParaRPr lang="ko-KR" altLang="en-US"/>
          </a:p>
        </p:txBody>
      </p:sp>
      <p:sp>
        <p:nvSpPr>
          <p:cNvPr id="3" name=""/>
          <p:cNvSpPr>
            <a:spLocks noGrp="1"/>
          </p:cNvSpPr>
          <p:nvPr>
            <p:ph idx="1"/>
          </p:nvPr>
        </p:nvSpPr>
        <p:spPr/>
        <p:txBody>
          <a:bodyPr/>
          <a:lstStyle/>
          <a:p>
            <a:pPr>
              <a:defRPr/>
            </a:pPr>
            <a:r>
              <a:rPr lang="ko-KR" altLang="en-US" sz="1200"/>
              <a:t>저의 교통타워는 동서남북을 </a:t>
            </a:r>
            <a:r>
              <a:rPr lang="en-US" altLang="ko-KR" sz="1200"/>
              <a:t>2</a:t>
            </a:r>
            <a:r>
              <a:rPr lang="ko-KR" altLang="en-US" sz="1200"/>
              <a:t>개층으로 분리를 하고 좌회전을 수용하는 타워를 만드는 방식이다</a:t>
            </a:r>
            <a:r>
              <a:rPr lang="en-US" altLang="ko-KR" sz="1200"/>
              <a:t>.</a:t>
            </a:r>
            <a:r>
              <a:rPr lang="ko-KR" altLang="en-US" sz="1200"/>
              <a:t> </a:t>
            </a:r>
            <a:endParaRPr lang="ko-KR" altLang="en-US" sz="1200"/>
          </a:p>
          <a:p>
            <a:pPr>
              <a:defRPr/>
            </a:pPr>
            <a:endParaRPr lang="ko-KR" altLang="en-US" sz="1200"/>
          </a:p>
          <a:p>
            <a:pPr>
              <a:defRPr/>
            </a:pPr>
            <a:r>
              <a:rPr lang="ko-KR" altLang="en-US" sz="1200"/>
              <a:t>이것이 도로의 구조로 논스톱 방식이 안되면 타워에 죄회전 신호를 만들어 사용을 하면 된다</a:t>
            </a:r>
            <a:r>
              <a:rPr lang="en-US" altLang="ko-KR" sz="1200"/>
              <a:t>.</a:t>
            </a:r>
            <a:r>
              <a:rPr lang="ko-KR" altLang="en-US" sz="1200"/>
              <a:t> </a:t>
            </a:r>
            <a:r>
              <a:rPr lang="en-US" altLang="ko-KR" sz="1200"/>
              <a:t>(1</a:t>
            </a:r>
            <a:r>
              <a:rPr lang="ko-KR" altLang="en-US" sz="1200"/>
              <a:t>층 좌회전 </a:t>
            </a:r>
            <a:r>
              <a:rPr lang="en-US" altLang="ko-KR" sz="1200"/>
              <a:t>-</a:t>
            </a:r>
            <a:r>
              <a:rPr lang="ko-KR" altLang="en-US" sz="1200"/>
              <a:t>유휴 시간 </a:t>
            </a:r>
            <a:r>
              <a:rPr lang="en-US" altLang="ko-KR" sz="1200"/>
              <a:t>-</a:t>
            </a:r>
            <a:r>
              <a:rPr lang="ko-KR" altLang="en-US" sz="1200"/>
              <a:t> 지하층 좌회전 </a:t>
            </a:r>
            <a:r>
              <a:rPr lang="en-US" altLang="ko-KR" sz="1200"/>
              <a:t>-</a:t>
            </a:r>
            <a:r>
              <a:rPr lang="ko-KR" altLang="en-US" sz="1200"/>
              <a:t>유휴시간</a:t>
            </a:r>
            <a:r>
              <a:rPr lang="en-US" altLang="ko-KR" sz="1200"/>
              <a:t>)</a:t>
            </a:r>
            <a:r>
              <a:rPr lang="ko-KR" altLang="en-US" sz="1200"/>
              <a:t> 반복함</a:t>
            </a:r>
            <a:r>
              <a:rPr lang="en-US" altLang="ko-KR" sz="1200"/>
              <a:t>.</a:t>
            </a:r>
            <a:endParaRPr lang="en-US" altLang="ko-KR" sz="1200"/>
          </a:p>
          <a:p>
            <a:pPr>
              <a:defRPr/>
            </a:pPr>
            <a:endParaRPr lang="en-US" altLang="ko-KR" sz="1200"/>
          </a:p>
          <a:p>
            <a:pPr>
              <a:defRPr/>
            </a:pPr>
            <a:r>
              <a:rPr lang="ko-KR" altLang="en-US" sz="1200"/>
              <a:t>저의 스마트시티의 지하도로와 교차로의 분기점을 이용을 하면 삼거리의 좌회전 신호로 수용을 하여 입차와 출차에 관계없이 도로의 모든 차량은 직진신호를 받지 않는다</a:t>
            </a:r>
            <a:r>
              <a:rPr lang="en-US" altLang="ko-KR" sz="1200"/>
              <a:t>.</a:t>
            </a:r>
            <a:r>
              <a:rPr lang="ko-KR" altLang="en-US" sz="1200"/>
              <a:t> </a:t>
            </a:r>
            <a:endParaRPr lang="ko-KR" altLang="en-US" sz="1200"/>
          </a:p>
          <a:p>
            <a:pPr>
              <a:defRPr/>
            </a:pPr>
            <a:endParaRPr lang="ko-KR" altLang="en-US" sz="1100"/>
          </a:p>
          <a:p>
            <a:pPr>
              <a:defRPr/>
            </a:pPr>
            <a:r>
              <a:rPr lang="ko-KR" altLang="en-US" sz="1100"/>
              <a:t>도로의 신호등이 살아지는 효과로 인하여 정체 부분은 해소가 될것이며 차대차의 사고 즉 좌회전과 직진의 차량의 사고 등은 없을 것이다</a:t>
            </a:r>
            <a:r>
              <a:rPr lang="en-US" altLang="ko-KR" sz="1100"/>
              <a:t>.</a:t>
            </a:r>
            <a:endParaRPr lang="en-US" altLang="ko-KR" sz="1100"/>
          </a:p>
          <a:p>
            <a:pPr>
              <a:defRPr/>
            </a:pPr>
            <a:endParaRPr lang="en-US" altLang="ko-KR" sz="1100"/>
          </a:p>
          <a:p>
            <a:pPr>
              <a:defRPr/>
            </a:pPr>
            <a:r>
              <a:rPr lang="ko-KR" altLang="en-US" sz="1100"/>
              <a:t>물론 모든 도시에 위와 같은 방식으로 설치를 하는 것이 많은 투자가 되는 방식이나 신호등으로 인한 정체로 경제적 손실은 줄일수 있으며 차량의 교차를 줄이고 횡단보도가 아닌 육교의 방식으로 차대 사람의 사고 또한 줄일수 있다</a:t>
            </a:r>
            <a:r>
              <a:rPr lang="en-US" altLang="ko-KR" sz="1100"/>
              <a:t>.</a:t>
            </a:r>
            <a:endParaRPr lang="en-US" altLang="ko-KR"/>
          </a:p>
          <a:p>
            <a:pPr>
              <a:defRPr/>
            </a:pPr>
            <a:endParaRPr lang="en-US" altLang="ko-KR" sz="1200"/>
          </a:p>
          <a:p>
            <a:pPr>
              <a:defRPr/>
            </a:pPr>
            <a:r>
              <a:rPr lang="ko-KR" altLang="en-US" sz="1200"/>
              <a:t>회전 교차로의 문제는 낮은 속도로 교차로를 통행하여야 하기 때문에 교통의 흐름에 방해가 된다</a:t>
            </a:r>
            <a:r>
              <a:rPr lang="en-US" altLang="ko-KR" sz="1200"/>
              <a:t>.</a:t>
            </a:r>
            <a:endParaRPr lang="en-US" altLang="ko-KR" sz="1200"/>
          </a:p>
          <a:p>
            <a:pPr>
              <a:defRPr/>
            </a:pPr>
            <a:endParaRPr lang="en-US" altLang="ko-KR" sz="1200"/>
          </a:p>
          <a:p>
            <a:pPr>
              <a:defRPr/>
            </a:pPr>
            <a:r>
              <a:rPr lang="ko-KR" altLang="en-US" sz="1200"/>
              <a:t>캐드 그리고 </a:t>
            </a:r>
            <a:r>
              <a:rPr lang="en-US" altLang="ko-KR" sz="1200"/>
              <a:t>3DMAX</a:t>
            </a:r>
            <a:r>
              <a:rPr lang="ko-KR" altLang="en-US" sz="1200"/>
              <a:t> 의 프로그램의 미비와 교통영향에 대한 데이터의 분석이 미비하여 정확한 데이터를 만들지 못했으며 교통타워</a:t>
            </a:r>
            <a:r>
              <a:rPr lang="en-US" altLang="ko-KR" sz="1200"/>
              <a:t>(</a:t>
            </a:r>
            <a:r>
              <a:rPr lang="ko-KR" altLang="en-US" sz="1200"/>
              <a:t>좌회전 수용</a:t>
            </a:r>
            <a:r>
              <a:rPr lang="en-US" altLang="ko-KR" sz="1200"/>
              <a:t>)</a:t>
            </a:r>
            <a:r>
              <a:rPr lang="ko-KR" altLang="en-US" sz="1200"/>
              <a:t>의 구조적으로 </a:t>
            </a:r>
            <a:endParaRPr lang="ko-KR" altLang="en-US" sz="1200"/>
          </a:p>
          <a:p>
            <a:pPr>
              <a:defRPr/>
            </a:pPr>
            <a:r>
              <a:rPr lang="ko-KR" altLang="en-US" sz="1200"/>
              <a:t>정확하게 확인을 하지 못했습니다</a:t>
            </a:r>
            <a:r>
              <a:rPr lang="en-US" altLang="ko-KR" sz="1200"/>
              <a:t>.</a:t>
            </a:r>
            <a:endParaRPr lang="en-US" altLang="ko-KR" sz="1200"/>
          </a:p>
          <a:p>
            <a:pPr>
              <a:defRPr/>
            </a:pPr>
            <a:endParaRPr lang="en-US" altLang="ko-KR" sz="1200"/>
          </a:p>
          <a:p>
            <a:pPr>
              <a:defRPr/>
            </a:pPr>
            <a:r>
              <a:rPr lang="ko-KR" altLang="en-US" sz="1600"/>
              <a:t>저의 제안이 특허와 연관이 있는 것이고 교통신기술에 해당이 될것이라 사료됩니다</a:t>
            </a:r>
            <a:r>
              <a:rPr lang="en-US" altLang="ko-KR" sz="1600"/>
              <a:t>.</a:t>
            </a:r>
            <a:endParaRPr lang="en-US" altLang="ko-KR" sz="1600"/>
          </a:p>
          <a:p>
            <a:pPr>
              <a:defRPr/>
            </a:pPr>
            <a:endParaRPr lang="en-US" altLang="ko-KR" sz="1600"/>
          </a:p>
          <a:p>
            <a:pPr>
              <a:defRPr/>
            </a:pPr>
            <a:endParaRPr lang="en-US" altLang="ko-KR" sz="1200"/>
          </a:p>
          <a:p>
            <a:pPr>
              <a:defRPr/>
            </a:pPr>
            <a:endParaRPr lang="en-US" altLang="ko-KR"/>
          </a:p>
        </p:txBody>
      </p:sp>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slides/slide2.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a:defRPr/>
            </a:pPr>
            <a:r>
              <a:rPr lang="ko-KR" altLang="en-US"/>
              <a:t>교차로의 정체 해결방안</a:t>
            </a:r>
            <a:endParaRPr lang="ko-KR" altLang="en-US"/>
          </a:p>
        </p:txBody>
      </p:sp>
      <p:sp>
        <p:nvSpPr>
          <p:cNvPr id="3" name=""/>
          <p:cNvSpPr>
            <a:spLocks noGrp="1"/>
          </p:cNvSpPr>
          <p:nvPr>
            <p:ph idx="1"/>
          </p:nvPr>
        </p:nvSpPr>
        <p:spPr/>
        <p:txBody>
          <a:bodyPr/>
          <a:lstStyle/>
          <a:p>
            <a:pPr>
              <a:defRPr/>
            </a:pPr>
            <a:r>
              <a:rPr lang="ko-KR" altLang="en-US"/>
              <a:t>기존의 지하차도가 있는 곳의 문제점은 교통의 혼잡을 야기합니다</a:t>
            </a:r>
            <a:r>
              <a:rPr lang="en-US" altLang="ko-KR"/>
              <a:t>.</a:t>
            </a:r>
            <a:endParaRPr lang="en-US" altLang="ko-KR"/>
          </a:p>
          <a:p>
            <a:pPr>
              <a:defRPr/>
            </a:pPr>
            <a:endParaRPr lang="en-US" altLang="ko-KR"/>
          </a:p>
        </p:txBody>
      </p:sp>
      <p:pic>
        <p:nvPicPr>
          <p:cNvPr id="22" name=""/>
          <p:cNvPicPr>
            <a:picLocks noChangeAspect="1"/>
          </p:cNvPicPr>
          <p:nvPr/>
        </p:nvPicPr>
        <p:blipFill rotWithShape="1">
          <a:blip r:embed="rId2"/>
          <a:stretch>
            <a:fillRect/>
          </a:stretch>
        </p:blipFill>
        <p:spPr>
          <a:xfrm>
            <a:off x="609599" y="2055880"/>
            <a:ext cx="10972799" cy="4143953"/>
          </a:xfrm>
          <a:prstGeom prst="rect">
            <a:avLst/>
          </a:prstGeom>
        </p:spPr>
      </p:pic>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slides/slide3.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a:defRPr/>
            </a:pPr>
            <a:r>
              <a:rPr lang="ko-KR" altLang="en-US"/>
              <a:t>개선방법</a:t>
            </a:r>
            <a:endParaRPr lang="ko-KR" altLang="en-US"/>
          </a:p>
        </p:txBody>
      </p:sp>
      <p:sp>
        <p:nvSpPr>
          <p:cNvPr id="3" name=""/>
          <p:cNvSpPr>
            <a:spLocks noGrp="1"/>
          </p:cNvSpPr>
          <p:nvPr>
            <p:ph idx="1"/>
          </p:nvPr>
        </p:nvSpPr>
        <p:spPr/>
        <p:style>
          <a:lnRef idx="2">
            <a:schemeClr val="accent6"/>
          </a:lnRef>
          <a:fillRef idx="1">
            <a:schemeClr val="lt1"/>
          </a:fillRef>
          <a:effectRef idx="2">
            <a:schemeClr val="accent6"/>
          </a:effectRef>
          <a:fontRef idx="minor">
            <a:schemeClr val="dk1"/>
          </a:fontRef>
        </p:style>
        <p:txBody>
          <a:bodyPr/>
          <a:lstStyle/>
          <a:p>
            <a:pPr>
              <a:defRPr/>
            </a:pPr>
            <a:r>
              <a:rPr lang="ko-KR" altLang="en-US"/>
              <a:t>개선방법</a:t>
            </a:r>
            <a:endParaRPr lang="ko-KR" altLang="en-US"/>
          </a:p>
          <a:p>
            <a:pPr>
              <a:defRPr/>
            </a:pPr>
            <a:r>
              <a:rPr lang="ko-KR" altLang="en-US"/>
              <a:t>지하</a:t>
            </a:r>
            <a:r>
              <a:rPr lang="en-US" altLang="ko-KR"/>
              <a:t>1</a:t>
            </a:r>
            <a:r>
              <a:rPr lang="ko-KR" altLang="en-US"/>
              <a:t>층 구조</a:t>
            </a:r>
            <a:endParaRPr lang="ko-KR" altLang="en-US"/>
          </a:p>
        </p:txBody>
      </p:sp>
      <p:pic>
        <p:nvPicPr>
          <p:cNvPr id="6" name=""/>
          <p:cNvPicPr>
            <a:picLocks noChangeAspect="1"/>
          </p:cNvPicPr>
          <p:nvPr/>
        </p:nvPicPr>
        <p:blipFill rotWithShape="1">
          <a:blip r:embed="rId2"/>
          <a:stretch>
            <a:fillRect/>
          </a:stretch>
        </p:blipFill>
        <p:spPr>
          <a:xfrm>
            <a:off x="2817709" y="1285860"/>
            <a:ext cx="8886631" cy="4930578"/>
          </a:xfrm>
          <a:prstGeom prst="rect">
            <a:avLst/>
          </a:prstGeom>
        </p:spPr>
      </p:pic>
      <p:cxnSp>
        <p:nvCxnSpPr>
          <p:cNvPr id="7" name=""/>
          <p:cNvCxnSpPr/>
          <p:nvPr/>
        </p:nvCxnSpPr>
        <p:spPr>
          <a:xfrm rot="16200000" flipH="1">
            <a:off x="5136749" y="3425626"/>
            <a:ext cx="986276" cy="6748"/>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
          <p:cNvCxnSpPr/>
          <p:nvPr/>
        </p:nvCxnSpPr>
        <p:spPr>
          <a:xfrm>
            <a:off x="5626513" y="3901872"/>
            <a:ext cx="391801" cy="310745"/>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
          <p:cNvCxnSpPr/>
          <p:nvPr/>
        </p:nvCxnSpPr>
        <p:spPr>
          <a:xfrm rot="16200000">
            <a:off x="7865894" y="4533495"/>
            <a:ext cx="952500" cy="0"/>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
          <p:cNvCxnSpPr/>
          <p:nvPr/>
        </p:nvCxnSpPr>
        <p:spPr>
          <a:xfrm rot="10800000">
            <a:off x="7889538" y="3751149"/>
            <a:ext cx="452605" cy="306095"/>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
          <p:cNvCxnSpPr/>
          <p:nvPr/>
        </p:nvCxnSpPr>
        <p:spPr>
          <a:xfrm rot="16200000" flipH="1">
            <a:off x="722144" y="2415702"/>
            <a:ext cx="506649" cy="6755"/>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
          <p:cNvSpPr/>
          <p:nvPr/>
        </p:nvSpPr>
        <p:spPr>
          <a:xfrm>
            <a:off x="1167995" y="2246819"/>
            <a:ext cx="1546968" cy="351276"/>
          </a:xfrm>
          <a:prstGeom prst="rect">
            <a:avLst/>
          </a:prstGeom>
        </p:spPr>
        <p:style>
          <a:lnRef idx="1">
            <a:schemeClr val="accent1"/>
          </a:lnRef>
          <a:fillRef idx="2">
            <a:schemeClr val="accent1"/>
          </a:fillRef>
          <a:effectRef idx="1">
            <a:schemeClr val="accent1"/>
          </a:effectRef>
          <a:fontRef idx="minor">
            <a:schemeClr val="dk1"/>
          </a:fontRef>
        </p:style>
        <p:txBody>
          <a:bodyPr/>
          <a:p>
            <a:pPr>
              <a:defRPr/>
            </a:pPr>
            <a:r>
              <a:rPr lang="en-US" altLang="ko-KR"/>
              <a:t>1</a:t>
            </a:r>
            <a:r>
              <a:rPr lang="ko-KR" altLang="en-US"/>
              <a:t>층의 좌회전</a:t>
            </a:r>
            <a:endParaRPr lang="ko-KR" altLang="en-US"/>
          </a:p>
          <a:p>
            <a:pPr>
              <a:defRPr/>
            </a:pPr>
            <a:endParaRPr lang="ko-KR" altLang="en-US"/>
          </a:p>
        </p:txBody>
      </p:sp>
      <p:sp>
        <p:nvSpPr>
          <p:cNvPr id="13" name=""/>
          <p:cNvSpPr/>
          <p:nvPr/>
        </p:nvSpPr>
        <p:spPr>
          <a:xfrm>
            <a:off x="764979" y="2672404"/>
            <a:ext cx="1992819" cy="3411435"/>
          </a:xfrm>
          <a:prstGeom prst="rect">
            <a:avLst/>
          </a:prstGeom>
        </p:spPr>
        <p:style>
          <a:lnRef idx="2">
            <a:schemeClr val="accent6"/>
          </a:lnRef>
          <a:fillRef idx="1">
            <a:schemeClr val="lt1"/>
          </a:fillRef>
          <a:effectRef idx="2">
            <a:schemeClr val="accent6"/>
          </a:effectRef>
          <a:fontRef idx="minor">
            <a:schemeClr val="dk1"/>
          </a:fontRef>
        </p:style>
        <p:txBody>
          <a:bodyPr/>
          <a:p>
            <a:pPr>
              <a:defRPr/>
            </a:pPr>
            <a:r>
              <a:rPr lang="ko-KR" altLang="en-US" sz="800"/>
              <a:t>지하</a:t>
            </a:r>
            <a:r>
              <a:rPr lang="en-US" altLang="ko-KR" sz="800"/>
              <a:t>1</a:t>
            </a:r>
            <a:r>
              <a:rPr lang="ko-KR" altLang="en-US" sz="800"/>
              <a:t>층구간은 동서의 지하차도이다</a:t>
            </a:r>
            <a:r>
              <a:rPr lang="en-US" altLang="ko-KR" sz="800"/>
              <a:t>.</a:t>
            </a:r>
            <a:endParaRPr lang="en-US" altLang="ko-KR" sz="800"/>
          </a:p>
          <a:p>
            <a:pPr>
              <a:defRPr/>
            </a:pPr>
            <a:endParaRPr lang="en-US" altLang="ko-KR" sz="800"/>
          </a:p>
          <a:p>
            <a:pPr>
              <a:defRPr/>
            </a:pPr>
            <a:r>
              <a:rPr lang="ko-KR" altLang="en-US" sz="800"/>
              <a:t>각 방향의 차선은 </a:t>
            </a:r>
            <a:r>
              <a:rPr lang="en-US" altLang="ko-KR" sz="800"/>
              <a:t>4</a:t>
            </a:r>
            <a:r>
              <a:rPr lang="ko-KR" altLang="en-US" sz="800"/>
              <a:t>차선인 그림이며  </a:t>
            </a:r>
            <a:r>
              <a:rPr lang="en-US" altLang="ko-KR" sz="800"/>
              <a:t>3</a:t>
            </a:r>
            <a:r>
              <a:rPr lang="ko-KR" altLang="en-US" sz="800"/>
              <a:t>차선의 경우는 직진차선이 한차선 줄어 들면 된다</a:t>
            </a:r>
            <a:r>
              <a:rPr lang="en-US" altLang="ko-KR" sz="800"/>
              <a:t>.</a:t>
            </a:r>
            <a:endParaRPr lang="en-US" altLang="ko-KR" sz="800"/>
          </a:p>
          <a:p>
            <a:pPr>
              <a:defRPr/>
            </a:pPr>
            <a:r>
              <a:rPr lang="en-US" altLang="ko-KR" sz="800"/>
              <a:t>5</a:t>
            </a:r>
            <a:r>
              <a:rPr lang="ko-KR" altLang="en-US" sz="800"/>
              <a:t>차선이면 직진차선을 늘리면 된다</a:t>
            </a:r>
            <a:r>
              <a:rPr lang="en-US" altLang="ko-KR" sz="800"/>
              <a:t>.</a:t>
            </a:r>
            <a:endParaRPr lang="en-US" altLang="ko-KR" sz="800"/>
          </a:p>
          <a:p>
            <a:pPr>
              <a:defRPr/>
            </a:pPr>
            <a:endParaRPr lang="en-US" altLang="ko-KR" sz="800"/>
          </a:p>
          <a:p>
            <a:pPr>
              <a:defRPr/>
            </a:pPr>
            <a:r>
              <a:rPr lang="en-US" altLang="ko-KR" sz="800"/>
              <a:t>JC</a:t>
            </a:r>
            <a:r>
              <a:rPr lang="ko-KR" altLang="en-US" sz="800"/>
              <a:t> 의 경우는 차선을 좀더 넓게 벌려서 서쪽 방향의 </a:t>
            </a:r>
            <a:r>
              <a:rPr lang="en-US" altLang="ko-KR" sz="800"/>
              <a:t>1</a:t>
            </a:r>
            <a:r>
              <a:rPr lang="ko-KR" altLang="en-US" sz="800"/>
              <a:t>차선의 차량이 타워를 이용하여 올라가서 좌회전을 하여 하행선 </a:t>
            </a:r>
            <a:r>
              <a:rPr lang="en-US" altLang="ko-KR" sz="800"/>
              <a:t>1</a:t>
            </a:r>
            <a:r>
              <a:rPr lang="ko-KR" altLang="en-US" sz="800"/>
              <a:t>차선으로 올라가도록 패스 방식으로 구성을 한다</a:t>
            </a:r>
            <a:r>
              <a:rPr lang="en-US" altLang="ko-KR" sz="800"/>
              <a:t>.</a:t>
            </a:r>
            <a:r>
              <a:rPr lang="ko-KR" altLang="en-US" sz="800"/>
              <a:t> 지하층과 </a:t>
            </a:r>
            <a:r>
              <a:rPr lang="en-US" altLang="ko-KR" sz="800"/>
              <a:t>1</a:t>
            </a:r>
            <a:r>
              <a:rPr lang="ko-KR" altLang="en-US" sz="800"/>
              <a:t>층의 높이 그리고 타워의 넓이와 높이 등을 계산하여 설계한다</a:t>
            </a:r>
            <a:r>
              <a:rPr lang="en-US" altLang="ko-KR" sz="800"/>
              <a:t>.</a:t>
            </a:r>
            <a:endParaRPr lang="en-US" altLang="ko-KR" sz="800"/>
          </a:p>
          <a:p>
            <a:pPr>
              <a:defRPr/>
            </a:pPr>
            <a:endParaRPr lang="en-US" altLang="ko-KR" sz="800"/>
          </a:p>
          <a:p>
            <a:pPr>
              <a:defRPr/>
            </a:pPr>
            <a:r>
              <a:rPr lang="ko-KR" altLang="en-US" sz="800">
                <a:solidFill>
                  <a:srgbClr val="ff0000"/>
                </a:solidFill>
              </a:rPr>
              <a:t>도심지의 공간이 협소한 경우는 신호를 둔다</a:t>
            </a:r>
            <a:r>
              <a:rPr lang="en-US" altLang="ko-KR" sz="800">
                <a:solidFill>
                  <a:srgbClr val="ff0000"/>
                </a:solidFill>
              </a:rPr>
              <a:t>.</a:t>
            </a:r>
            <a:endParaRPr lang="en-US" altLang="ko-KR" sz="800"/>
          </a:p>
          <a:p>
            <a:pPr>
              <a:defRPr/>
            </a:pPr>
            <a:endParaRPr lang="en-US" altLang="ko-KR" sz="800"/>
          </a:p>
          <a:p>
            <a:pPr>
              <a:defRPr/>
            </a:pPr>
            <a:r>
              <a:rPr lang="en-US" altLang="ko-KR" sz="800"/>
              <a:t>1</a:t>
            </a:r>
            <a:r>
              <a:rPr lang="ko-KR" altLang="en-US" sz="800"/>
              <a:t>층의 좌신호 </a:t>
            </a:r>
            <a:r>
              <a:rPr lang="en-US" altLang="ko-KR" sz="800"/>
              <a:t>(</a:t>
            </a:r>
            <a:r>
              <a:rPr lang="ko-KR" altLang="en-US" sz="800"/>
              <a:t>상하행선 동시</a:t>
            </a:r>
            <a:r>
              <a:rPr lang="en-US" altLang="ko-KR" sz="800"/>
              <a:t>)-</a:t>
            </a:r>
            <a:r>
              <a:rPr lang="ko-KR" altLang="en-US" sz="800"/>
              <a:t> 유휴타임</a:t>
            </a:r>
            <a:r>
              <a:rPr lang="en-US" altLang="ko-KR" sz="800"/>
              <a:t>-</a:t>
            </a:r>
            <a:r>
              <a:rPr lang="ko-KR" altLang="en-US" sz="800"/>
              <a:t> 지하층의 좌신호 </a:t>
            </a:r>
            <a:r>
              <a:rPr lang="en-US" altLang="ko-KR" sz="800"/>
              <a:t>(</a:t>
            </a:r>
            <a:r>
              <a:rPr lang="ko-KR" altLang="en-US" sz="800"/>
              <a:t>동서방향 동시</a:t>
            </a:r>
            <a:r>
              <a:rPr lang="en-US" altLang="ko-KR" sz="800"/>
              <a:t>)</a:t>
            </a:r>
            <a:r>
              <a:rPr lang="ko-KR" altLang="en-US" sz="800"/>
              <a:t> </a:t>
            </a:r>
            <a:r>
              <a:rPr lang="en-US" altLang="ko-KR" sz="800"/>
              <a:t>-</a:t>
            </a:r>
            <a:r>
              <a:rPr lang="ko-KR" altLang="en-US" sz="800"/>
              <a:t>유후타임  </a:t>
            </a:r>
            <a:r>
              <a:rPr lang="en-US" altLang="ko-KR" sz="800"/>
              <a:t>-----</a:t>
            </a:r>
            <a:r>
              <a:rPr lang="ko-KR" altLang="en-US" sz="800"/>
              <a:t>반복</a:t>
            </a:r>
            <a:endParaRPr lang="ko-KR" altLang="en-US" sz="800"/>
          </a:p>
          <a:p>
            <a:pPr>
              <a:defRPr/>
            </a:pPr>
            <a:r>
              <a:rPr lang="ko-KR" altLang="en-US" sz="800"/>
              <a:t>차선의 합류를 분기와 합류를 막는다</a:t>
            </a:r>
            <a:r>
              <a:rPr lang="en-US" altLang="ko-KR" sz="800"/>
              <a:t>.</a:t>
            </a:r>
            <a:endParaRPr lang="en-US" altLang="ko-KR" sz="800"/>
          </a:p>
          <a:p>
            <a:pPr>
              <a:defRPr/>
            </a:pPr>
            <a:endParaRPr lang="en-US" altLang="ko-KR" sz="800"/>
          </a:p>
          <a:p>
            <a:pPr>
              <a:defRPr/>
            </a:pPr>
            <a:r>
              <a:rPr lang="ko-KR" altLang="en-US" sz="800"/>
              <a:t>양재 </a:t>
            </a:r>
            <a:r>
              <a:rPr lang="en-US" altLang="ko-KR" sz="800"/>
              <a:t>JC</a:t>
            </a:r>
            <a:r>
              <a:rPr lang="ko-KR" altLang="en-US" sz="800"/>
              <a:t> 의 문제점을 해결을 하는 방법은 차선의 분기와 합류를 배제 하므로 차량의 흐름을 원할 하게 한다</a:t>
            </a:r>
            <a:r>
              <a:rPr lang="en-US" altLang="ko-KR" sz="800"/>
              <a:t>.</a:t>
            </a:r>
            <a:endParaRPr lang="en-US" altLang="ko-KR" sz="800"/>
          </a:p>
        </p:txBody>
      </p:sp>
      <p:sp>
        <p:nvSpPr>
          <p:cNvPr id="14" name=""/>
          <p:cNvSpPr/>
          <p:nvPr/>
        </p:nvSpPr>
        <p:spPr>
          <a:xfrm>
            <a:off x="5953124" y="1371600"/>
            <a:ext cx="2084217" cy="381000"/>
          </a:xfrm>
          <a:prstGeom prst="rect">
            <a:avLst/>
          </a:prstGeom>
        </p:spPr>
        <p:style>
          <a:lnRef idx="1">
            <a:schemeClr val="accent1"/>
          </a:lnRef>
          <a:fillRef idx="2">
            <a:schemeClr val="accent1"/>
          </a:fillRef>
          <a:effectRef idx="1">
            <a:schemeClr val="accent1"/>
          </a:effectRef>
          <a:fontRef idx="minor">
            <a:schemeClr val="dk1"/>
          </a:fontRef>
        </p:style>
        <p:txBody>
          <a:bodyPr/>
          <a:p>
            <a:pPr>
              <a:defRPr/>
            </a:pPr>
            <a:r>
              <a:rPr lang="ko-KR" altLang="en-US"/>
              <a:t>지하</a:t>
            </a:r>
            <a:r>
              <a:rPr lang="en-US" altLang="ko-KR"/>
              <a:t>1</a:t>
            </a:r>
            <a:r>
              <a:rPr lang="ko-KR" altLang="en-US"/>
              <a:t>층 동서 방향</a:t>
            </a:r>
            <a:endParaRPr lang="ko-KR" altLang="en-US"/>
          </a:p>
        </p:txBody>
      </p:sp>
      <p:sp>
        <p:nvSpPr>
          <p:cNvPr id="16" name=""/>
          <p:cNvSpPr/>
          <p:nvPr/>
        </p:nvSpPr>
        <p:spPr>
          <a:xfrm rot="21509578" flipH="1" flipV="1">
            <a:off x="3251832" y="2077299"/>
            <a:ext cx="760972" cy="765692"/>
          </a:xfrm>
          <a:prstGeom prst="bentArrow">
            <a:avLst>
              <a:gd name="adj1" fmla="val 25000"/>
              <a:gd name="adj2" fmla="val 25000"/>
              <a:gd name="adj3" fmla="val 25000"/>
              <a:gd name="adj4" fmla="val 43750"/>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solidFill>
                <a:schemeClr val="tx1"/>
              </a:solidFill>
            </a:endParaRPr>
          </a:p>
        </p:txBody>
      </p:sp>
      <p:sp>
        <p:nvSpPr>
          <p:cNvPr id="17" name=""/>
          <p:cNvSpPr/>
          <p:nvPr/>
        </p:nvSpPr>
        <p:spPr>
          <a:xfrm rot="5472356" flipH="1" flipV="1">
            <a:off x="9760990" y="2081560"/>
            <a:ext cx="760972" cy="765692"/>
          </a:xfrm>
          <a:prstGeom prst="bentArrow">
            <a:avLst>
              <a:gd name="adj1" fmla="val 25000"/>
              <a:gd name="adj2" fmla="val 25000"/>
              <a:gd name="adj3" fmla="val 25000"/>
              <a:gd name="adj4" fmla="val 43750"/>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solidFill>
                <a:schemeClr val="tx1"/>
              </a:solidFill>
            </a:endParaRPr>
          </a:p>
        </p:txBody>
      </p:sp>
      <p:sp>
        <p:nvSpPr>
          <p:cNvPr id="18" name=""/>
          <p:cNvSpPr/>
          <p:nvPr/>
        </p:nvSpPr>
        <p:spPr>
          <a:xfrm rot="16195005" flipH="1" flipV="1">
            <a:off x="3251833" y="5019619"/>
            <a:ext cx="760972" cy="765692"/>
          </a:xfrm>
          <a:prstGeom prst="bentArrow">
            <a:avLst>
              <a:gd name="adj1" fmla="val 25000"/>
              <a:gd name="adj2" fmla="val 25000"/>
              <a:gd name="adj3" fmla="val 25000"/>
              <a:gd name="adj4" fmla="val 43750"/>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solidFill>
                <a:schemeClr val="tx1"/>
              </a:solidFill>
            </a:endParaRPr>
          </a:p>
        </p:txBody>
      </p:sp>
      <p:sp>
        <p:nvSpPr>
          <p:cNvPr id="19" name=""/>
          <p:cNvSpPr/>
          <p:nvPr/>
        </p:nvSpPr>
        <p:spPr>
          <a:xfrm rot="10821343" flipH="1" flipV="1">
            <a:off x="9673169" y="5023777"/>
            <a:ext cx="760972" cy="765692"/>
          </a:xfrm>
          <a:prstGeom prst="bentArrow">
            <a:avLst>
              <a:gd name="adj1" fmla="val 25000"/>
              <a:gd name="adj2" fmla="val 25000"/>
              <a:gd name="adj3" fmla="val 25000"/>
              <a:gd name="adj4" fmla="val 43750"/>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solidFill>
                <a:schemeClr val="tx1"/>
              </a:solidFill>
            </a:endParaRPr>
          </a:p>
        </p:txBody>
      </p:sp>
      <p:sp>
        <p:nvSpPr>
          <p:cNvPr id="20" name=""/>
          <p:cNvSpPr/>
          <p:nvPr/>
        </p:nvSpPr>
        <p:spPr>
          <a:xfrm>
            <a:off x="8517782" y="1562100"/>
            <a:ext cx="3064615" cy="407750"/>
          </a:xfrm>
          <a:prstGeom prst="rect">
            <a:avLst/>
          </a:prstGeom>
        </p:spPr>
        <p:style>
          <a:lnRef idx="1">
            <a:schemeClr val="accent6"/>
          </a:lnRef>
          <a:fillRef idx="2">
            <a:schemeClr val="accent6"/>
          </a:fillRef>
          <a:effectRef idx="1">
            <a:schemeClr val="accent6"/>
          </a:effectRef>
          <a:fontRef idx="minor">
            <a:schemeClr val="dk1"/>
          </a:fontRef>
        </p:style>
        <p:txBody>
          <a:bodyPr/>
          <a:p>
            <a:pPr>
              <a:defRPr/>
            </a:pPr>
            <a:r>
              <a:rPr lang="ko-KR" altLang="en-US" sz="900"/>
              <a:t>상향선의 우측차선</a:t>
            </a:r>
            <a:r>
              <a:rPr lang="en-US" altLang="ko-KR" sz="900"/>
              <a:t>4</a:t>
            </a:r>
            <a:r>
              <a:rPr lang="ko-KR" altLang="en-US" sz="900"/>
              <a:t>차선으로 들어감</a:t>
            </a:r>
            <a:endParaRPr lang="ko-KR" altLang="en-US" sz="900"/>
          </a:p>
          <a:p>
            <a:pPr>
              <a:defRPr/>
            </a:pPr>
            <a:r>
              <a:rPr lang="ko-KR" altLang="en-US" sz="900"/>
              <a:t>합류가 아니라 </a:t>
            </a:r>
            <a:r>
              <a:rPr lang="en-US" altLang="ko-KR" sz="900"/>
              <a:t>4</a:t>
            </a:r>
            <a:r>
              <a:rPr lang="ko-KR" altLang="en-US" sz="900"/>
              <a:t>차선 전용이 되어야함</a:t>
            </a:r>
            <a:r>
              <a:rPr lang="en-US" altLang="ko-KR" sz="900"/>
              <a:t>.</a:t>
            </a:r>
            <a:r>
              <a:rPr lang="ko-KR" altLang="en-US" sz="900"/>
              <a:t> </a:t>
            </a:r>
            <a:endParaRPr lang="ko-KR" altLang="en-US" sz="900"/>
          </a:p>
        </p:txBody>
      </p:sp>
      <p:sp>
        <p:nvSpPr>
          <p:cNvPr id="21" name=""/>
          <p:cNvSpPr/>
          <p:nvPr/>
        </p:nvSpPr>
        <p:spPr>
          <a:xfrm>
            <a:off x="2757798" y="1548724"/>
            <a:ext cx="3064615" cy="407750"/>
          </a:xfrm>
          <a:prstGeom prst="rect">
            <a:avLst/>
          </a:prstGeom>
        </p:spPr>
        <p:style>
          <a:lnRef idx="1">
            <a:schemeClr val="accent6"/>
          </a:lnRef>
          <a:fillRef idx="2">
            <a:schemeClr val="accent6"/>
          </a:fillRef>
          <a:effectRef idx="1">
            <a:schemeClr val="accent6"/>
          </a:effectRef>
          <a:fontRef idx="minor">
            <a:schemeClr val="dk1"/>
          </a:fontRef>
        </p:style>
        <p:txBody>
          <a:bodyPr/>
          <a:lstStyle/>
          <a:p>
            <a:pPr>
              <a:defRPr/>
            </a:pPr>
            <a:r>
              <a:rPr lang="ko-KR" altLang="en-US" sz="900"/>
              <a:t>지하 서쪽방향의 우측차선</a:t>
            </a:r>
            <a:r>
              <a:rPr lang="en-US" altLang="ko-KR" sz="900"/>
              <a:t>4</a:t>
            </a:r>
            <a:r>
              <a:rPr lang="ko-KR" altLang="en-US" sz="900"/>
              <a:t>차선으로 들어감</a:t>
            </a:r>
            <a:endParaRPr lang="ko-KR" altLang="en-US" sz="900"/>
          </a:p>
          <a:p>
            <a:pPr>
              <a:defRPr/>
            </a:pPr>
            <a:r>
              <a:rPr lang="ko-KR" altLang="en-US" sz="900"/>
              <a:t>합류가 아니라 </a:t>
            </a:r>
            <a:r>
              <a:rPr lang="en-US" altLang="ko-KR" sz="900"/>
              <a:t>4</a:t>
            </a:r>
            <a:r>
              <a:rPr lang="ko-KR" altLang="en-US" sz="900"/>
              <a:t>차선 전용이 되어야함</a:t>
            </a:r>
            <a:r>
              <a:rPr lang="en-US" altLang="ko-KR" sz="900"/>
              <a:t>.</a:t>
            </a:r>
            <a:r>
              <a:rPr lang="ko-KR" altLang="en-US" sz="900"/>
              <a:t> </a:t>
            </a:r>
            <a:endParaRPr lang="ko-KR" altLang="en-US" sz="900"/>
          </a:p>
        </p:txBody>
      </p:sp>
      <p:sp>
        <p:nvSpPr>
          <p:cNvPr id="22" name=""/>
          <p:cNvSpPr/>
          <p:nvPr/>
        </p:nvSpPr>
        <p:spPr>
          <a:xfrm>
            <a:off x="8517782" y="5783507"/>
            <a:ext cx="3064615" cy="407750"/>
          </a:xfrm>
          <a:prstGeom prst="rect">
            <a:avLst/>
          </a:prstGeom>
        </p:spPr>
        <p:style>
          <a:lnRef idx="1">
            <a:schemeClr val="accent6"/>
          </a:lnRef>
          <a:fillRef idx="2">
            <a:schemeClr val="accent6"/>
          </a:fillRef>
          <a:effectRef idx="1">
            <a:schemeClr val="accent6"/>
          </a:effectRef>
          <a:fontRef idx="minor">
            <a:schemeClr val="dk1"/>
          </a:fontRef>
        </p:style>
        <p:txBody>
          <a:bodyPr/>
          <a:lstStyle/>
          <a:p>
            <a:pPr>
              <a:defRPr/>
            </a:pPr>
            <a:r>
              <a:rPr lang="ko-KR" altLang="en-US" sz="900"/>
              <a:t>지하 동쪽방향의 우측차선</a:t>
            </a:r>
            <a:r>
              <a:rPr lang="en-US" altLang="ko-KR" sz="900"/>
              <a:t>4</a:t>
            </a:r>
            <a:r>
              <a:rPr lang="ko-KR" altLang="en-US" sz="900"/>
              <a:t>차선으로 들어감</a:t>
            </a:r>
            <a:endParaRPr lang="ko-KR" altLang="en-US" sz="900"/>
          </a:p>
          <a:p>
            <a:pPr>
              <a:defRPr/>
            </a:pPr>
            <a:r>
              <a:rPr lang="ko-KR" altLang="en-US" sz="900"/>
              <a:t>합류가 아니라 </a:t>
            </a:r>
            <a:r>
              <a:rPr lang="en-US" altLang="ko-KR" sz="900"/>
              <a:t>4</a:t>
            </a:r>
            <a:r>
              <a:rPr lang="ko-KR" altLang="en-US" sz="900"/>
              <a:t>차선 전용이 되어야함</a:t>
            </a:r>
            <a:r>
              <a:rPr lang="en-US" altLang="ko-KR" sz="900"/>
              <a:t>.</a:t>
            </a:r>
            <a:r>
              <a:rPr lang="ko-KR" altLang="en-US" sz="900"/>
              <a:t> </a:t>
            </a:r>
            <a:endParaRPr lang="ko-KR" altLang="en-US" sz="900"/>
          </a:p>
        </p:txBody>
      </p:sp>
      <p:sp>
        <p:nvSpPr>
          <p:cNvPr id="23" name=""/>
          <p:cNvSpPr/>
          <p:nvPr/>
        </p:nvSpPr>
        <p:spPr>
          <a:xfrm>
            <a:off x="2757798" y="5783507"/>
            <a:ext cx="3064615" cy="407750"/>
          </a:xfrm>
          <a:prstGeom prst="rect">
            <a:avLst/>
          </a:prstGeom>
        </p:spPr>
        <p:style>
          <a:lnRef idx="1">
            <a:schemeClr val="accent6"/>
          </a:lnRef>
          <a:fillRef idx="2">
            <a:schemeClr val="accent6"/>
          </a:fillRef>
          <a:effectRef idx="1">
            <a:schemeClr val="accent6"/>
          </a:effectRef>
          <a:fontRef idx="minor">
            <a:schemeClr val="dk1"/>
          </a:fontRef>
        </p:style>
        <p:txBody>
          <a:bodyPr/>
          <a:lstStyle/>
          <a:p>
            <a:pPr>
              <a:defRPr/>
            </a:pPr>
            <a:r>
              <a:rPr lang="ko-KR" altLang="en-US" sz="900"/>
              <a:t>하행선의 우측차선</a:t>
            </a:r>
            <a:r>
              <a:rPr lang="en-US" altLang="ko-KR" sz="900"/>
              <a:t>4</a:t>
            </a:r>
            <a:r>
              <a:rPr lang="ko-KR" altLang="en-US" sz="900"/>
              <a:t>차선으로 들어감</a:t>
            </a:r>
            <a:endParaRPr lang="ko-KR" altLang="en-US" sz="900"/>
          </a:p>
          <a:p>
            <a:pPr>
              <a:defRPr/>
            </a:pPr>
            <a:r>
              <a:rPr lang="ko-KR" altLang="en-US" sz="900"/>
              <a:t>합류가 아니라 </a:t>
            </a:r>
            <a:r>
              <a:rPr lang="en-US" altLang="ko-KR" sz="900"/>
              <a:t>4</a:t>
            </a:r>
            <a:r>
              <a:rPr lang="ko-KR" altLang="en-US" sz="900"/>
              <a:t>차선 전용이 되어야함</a:t>
            </a:r>
            <a:r>
              <a:rPr lang="en-US" altLang="ko-KR" sz="900"/>
              <a:t>.</a:t>
            </a:r>
            <a:r>
              <a:rPr lang="ko-KR" altLang="en-US" sz="900"/>
              <a:t> </a:t>
            </a:r>
            <a:endParaRPr lang="ko-KR" altLang="en-US" sz="900"/>
          </a:p>
        </p:txBody>
      </p:sp>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slides/slide4.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a:defRPr/>
            </a:pPr>
            <a:r>
              <a:rPr lang="ko-KR" altLang="en-US"/>
              <a:t/>
            </a:r>
            <a:endParaRPr lang="ko-KR" altLang="en-US"/>
          </a:p>
        </p:txBody>
      </p:sp>
      <p:sp>
        <p:nvSpPr>
          <p:cNvPr id="3" name=""/>
          <p:cNvSpPr>
            <a:spLocks noGrp="1"/>
          </p:cNvSpPr>
          <p:nvPr>
            <p:ph idx="1"/>
          </p:nvPr>
        </p:nvSpPr>
        <p:spPr/>
        <p:txBody>
          <a:bodyPr/>
          <a:lstStyle/>
          <a:p>
            <a:pPr>
              <a:defRPr/>
            </a:pPr>
            <a:r>
              <a:rPr lang="en-US" altLang="ko-KR"/>
              <a:t>1</a:t>
            </a:r>
            <a:r>
              <a:rPr lang="ko-KR" altLang="en-US"/>
              <a:t>층 남북방향의 구조</a:t>
            </a:r>
            <a:endParaRPr lang="ko-KR" altLang="en-US"/>
          </a:p>
          <a:p>
            <a:pPr>
              <a:defRPr/>
            </a:pPr>
            <a:endParaRPr lang="ko-KR" altLang="en-US"/>
          </a:p>
        </p:txBody>
      </p:sp>
      <p:pic>
        <p:nvPicPr>
          <p:cNvPr id="4" name=""/>
          <p:cNvPicPr>
            <a:picLocks noChangeAspect="1"/>
          </p:cNvPicPr>
          <p:nvPr/>
        </p:nvPicPr>
        <p:blipFill rotWithShape="1">
          <a:blip r:embed="rId2"/>
          <a:stretch>
            <a:fillRect/>
          </a:stretch>
        </p:blipFill>
        <p:spPr>
          <a:xfrm>
            <a:off x="7639320" y="1285860"/>
            <a:ext cx="3943077" cy="4738976"/>
          </a:xfrm>
          <a:prstGeom prst="rect">
            <a:avLst/>
          </a:prstGeom>
        </p:spPr>
      </p:pic>
      <p:sp>
        <p:nvSpPr>
          <p:cNvPr id="5" name=""/>
          <p:cNvSpPr/>
          <p:nvPr/>
        </p:nvSpPr>
        <p:spPr>
          <a:xfrm>
            <a:off x="1053154" y="1969850"/>
            <a:ext cx="5904149" cy="4154521"/>
          </a:xfrm>
          <a:prstGeom prst="rect">
            <a:avLst/>
          </a:prstGeom>
        </p:spPr>
        <p:style>
          <a:lnRef idx="2">
            <a:schemeClr val="accent6"/>
          </a:lnRef>
          <a:fillRef idx="1">
            <a:schemeClr val="lt1"/>
          </a:fillRef>
          <a:effectRef idx="2">
            <a:schemeClr val="accent6"/>
          </a:effectRef>
          <a:fontRef idx="minor">
            <a:schemeClr val="dk1"/>
          </a:fontRef>
        </p:style>
        <p:txBody>
          <a:bodyPr/>
          <a:p>
            <a:pPr>
              <a:defRPr/>
            </a:pPr>
            <a:endParaRPr lang="en-US" altLang="ko-KR"/>
          </a:p>
          <a:p>
            <a:pPr>
              <a:defRPr/>
            </a:pPr>
            <a:r>
              <a:rPr lang="ko-KR" altLang="en-US">
                <a:solidFill>
                  <a:schemeClr val="dk1"/>
                </a:solidFill>
                <a:effectLst/>
              </a:rPr>
              <a:t>위의 표시는  </a:t>
            </a:r>
            <a:r>
              <a:rPr lang="en-US" altLang="ko-KR">
                <a:solidFill>
                  <a:schemeClr val="dk1"/>
                </a:solidFill>
                <a:effectLst/>
              </a:rPr>
              <a:t>JC</a:t>
            </a:r>
            <a:r>
              <a:rPr lang="ko-KR" altLang="en-US">
                <a:solidFill>
                  <a:schemeClr val="dk1"/>
                </a:solidFill>
                <a:effectLst/>
              </a:rPr>
              <a:t> 의 경우 상행선 </a:t>
            </a:r>
            <a:r>
              <a:rPr lang="en-US" altLang="ko-KR">
                <a:solidFill>
                  <a:schemeClr val="dk1"/>
                </a:solidFill>
                <a:effectLst/>
              </a:rPr>
              <a:t>1</a:t>
            </a:r>
            <a:r>
              <a:rPr lang="ko-KR" altLang="en-US">
                <a:solidFill>
                  <a:schemeClr val="dk1"/>
                </a:solidFill>
                <a:effectLst/>
              </a:rPr>
              <a:t>차선의 좌회전 방향이 서쪽방향의 </a:t>
            </a:r>
            <a:r>
              <a:rPr lang="en-US" altLang="ko-KR">
                <a:solidFill>
                  <a:schemeClr val="dk1"/>
                </a:solidFill>
                <a:effectLst/>
              </a:rPr>
              <a:t>1</a:t>
            </a:r>
            <a:r>
              <a:rPr lang="ko-KR" altLang="en-US">
                <a:solidFill>
                  <a:schemeClr val="dk1"/>
                </a:solidFill>
                <a:effectLst/>
              </a:rPr>
              <a:t>차선으로 들어가도록 타워 층의 높이 그리고 건물의 크기를 계산을 하고 고가차로를 만들도록 한다</a:t>
            </a:r>
            <a:r>
              <a:rPr lang="en-US" altLang="ko-KR">
                <a:solidFill>
                  <a:schemeClr val="dk1"/>
                </a:solidFill>
                <a:effectLst/>
              </a:rPr>
              <a:t>.</a:t>
            </a:r>
            <a:endParaRPr lang="en-US" altLang="ko-KR">
              <a:solidFill>
                <a:schemeClr val="dk1"/>
              </a:solidFill>
              <a:effectLst/>
            </a:endParaRPr>
          </a:p>
          <a:p>
            <a:pPr>
              <a:defRPr/>
            </a:pPr>
            <a:r>
              <a:rPr lang="en-US" altLang="ko-KR">
                <a:solidFill>
                  <a:schemeClr val="dk1"/>
                </a:solidFill>
                <a:effectLst/>
              </a:rPr>
              <a:t>2</a:t>
            </a:r>
            <a:r>
              <a:rPr lang="ko-KR" altLang="en-US">
                <a:solidFill>
                  <a:schemeClr val="dk1"/>
                </a:solidFill>
                <a:effectLst/>
              </a:rPr>
              <a:t>개의 고가도로가 교차를 위한 높이가 나오지 않을 경우 지하</a:t>
            </a:r>
            <a:r>
              <a:rPr lang="en-US" altLang="ko-KR">
                <a:solidFill>
                  <a:schemeClr val="dk1"/>
                </a:solidFill>
                <a:effectLst/>
              </a:rPr>
              <a:t>1</a:t>
            </a:r>
            <a:r>
              <a:rPr lang="ko-KR" altLang="en-US">
                <a:solidFill>
                  <a:schemeClr val="dk1"/>
                </a:solidFill>
                <a:effectLst/>
              </a:rPr>
              <a:t>층은 살짝 아래로 내려갔다가 올리는 방식과 </a:t>
            </a:r>
            <a:r>
              <a:rPr lang="en-US" altLang="ko-KR">
                <a:solidFill>
                  <a:schemeClr val="dk1"/>
                </a:solidFill>
                <a:effectLst/>
              </a:rPr>
              <a:t>1</a:t>
            </a:r>
            <a:r>
              <a:rPr lang="ko-KR" altLang="en-US">
                <a:solidFill>
                  <a:schemeClr val="dk1"/>
                </a:solidFill>
                <a:effectLst/>
              </a:rPr>
              <a:t>층은</a:t>
            </a:r>
            <a:endParaRPr lang="ko-KR" altLang="en-US">
              <a:solidFill>
                <a:schemeClr val="dk1"/>
              </a:solidFill>
              <a:effectLst/>
            </a:endParaRPr>
          </a:p>
          <a:p>
            <a:pPr>
              <a:defRPr/>
            </a:pPr>
            <a:r>
              <a:rPr lang="ko-KR" altLang="en-US">
                <a:solidFill>
                  <a:schemeClr val="dk1"/>
                </a:solidFill>
                <a:effectLst/>
              </a:rPr>
              <a:t>높이를 올렸다가 내려가는 방식으로 도로의 높이에 관한 기준을 만족하고 만들어야 한다</a:t>
            </a:r>
            <a:r>
              <a:rPr lang="en-US" altLang="ko-KR">
                <a:solidFill>
                  <a:schemeClr val="dk1"/>
                </a:solidFill>
                <a:effectLst/>
              </a:rPr>
              <a:t>.</a:t>
            </a:r>
            <a:endParaRPr lang="en-US" altLang="ko-KR">
              <a:effectLst>
                <a:outerShdw blurRad="76200" dist="76200" dir="2700000" algn="ctr" rotWithShape="0">
                  <a:srgbClr val="000000">
                    <a:alpha val="50000"/>
                  </a:srgbClr>
                </a:outerShdw>
              </a:effectLst>
            </a:endParaRPr>
          </a:p>
          <a:p>
            <a:pPr>
              <a:defRPr/>
            </a:pPr>
            <a:endParaRPr xmlns:mc="http://schemas.openxmlformats.org/markup-compatibility/2006" xmlns:hp="http://schemas.haansoft.com/office/presentation/8.0" lang="en-US" altLang="ko-KR" mc:Ignorable="hp" hp:hslEmbossed="0">
              <a:effectLst>
                <a:outerShdw blurRad="76200" dist="76200" dir="2700000" algn="ctr" rotWithShape="0">
                  <a:srgbClr val="000000">
                    <a:alpha val="50000"/>
                  </a:srgbClr>
                </a:outerShdw>
              </a:effectLst>
            </a:endParaRPr>
          </a:p>
          <a:p>
            <a:pPr>
              <a:defRPr/>
            </a:pPr>
            <a:r>
              <a:rPr lang="ko-KR" altLang="en-US" sz="1100"/>
              <a:t>상행선 </a:t>
            </a:r>
            <a:r>
              <a:rPr lang="en-US" altLang="ko-KR" sz="1100"/>
              <a:t>1</a:t>
            </a:r>
            <a:r>
              <a:rPr lang="ko-KR" altLang="en-US" sz="1100"/>
              <a:t>차선은 </a:t>
            </a:r>
            <a:r>
              <a:rPr lang="en-US" altLang="ko-KR" sz="1100"/>
              <a:t>1</a:t>
            </a:r>
            <a:r>
              <a:rPr lang="ko-KR" altLang="en-US" sz="1100"/>
              <a:t>층에서 좌측방향으로 타워의 구조를 이용을 하여 </a:t>
            </a:r>
            <a:r>
              <a:rPr lang="en-US" altLang="ko-KR" sz="1100"/>
              <a:t>1</a:t>
            </a:r>
            <a:r>
              <a:rPr lang="ko-KR" altLang="en-US" sz="1100"/>
              <a:t>층에서 지하로 떨어지는 도로로 만든다</a:t>
            </a:r>
            <a:r>
              <a:rPr lang="en-US" altLang="ko-KR" sz="1100"/>
              <a:t>.</a:t>
            </a:r>
            <a:r>
              <a:rPr lang="ko-KR" altLang="en-US" sz="1100"/>
              <a:t> 이 도로는 서쪽 방향의 </a:t>
            </a:r>
            <a:r>
              <a:rPr lang="en-US" altLang="ko-KR" sz="1100"/>
              <a:t>1</a:t>
            </a:r>
            <a:r>
              <a:rPr lang="ko-KR" altLang="en-US" sz="1100"/>
              <a:t>차선으로 이어진다</a:t>
            </a:r>
            <a:r>
              <a:rPr lang="en-US" altLang="ko-KR" sz="1100"/>
              <a:t>.</a:t>
            </a:r>
            <a:endParaRPr lang="en-US" altLang="ko-KR" sz="1100"/>
          </a:p>
          <a:p>
            <a:pPr>
              <a:defRPr/>
            </a:pPr>
            <a:endParaRPr lang="en-US" altLang="ko-KR" sz="1100"/>
          </a:p>
          <a:p>
            <a:pPr>
              <a:defRPr/>
            </a:pPr>
            <a:endParaRPr lang="en-US" altLang="ko-KR" sz="1100"/>
          </a:p>
          <a:p>
            <a:pPr>
              <a:defRPr/>
            </a:pPr>
            <a:r>
              <a:rPr lang="ko-KR" altLang="en-US" sz="1100"/>
              <a:t>서쪽방향의 </a:t>
            </a:r>
            <a:r>
              <a:rPr lang="en-US" altLang="ko-KR" sz="1100"/>
              <a:t>1</a:t>
            </a:r>
            <a:r>
              <a:rPr lang="ko-KR" altLang="en-US" sz="1100"/>
              <a:t>차선은 지하에서 하행선의 </a:t>
            </a:r>
            <a:r>
              <a:rPr lang="en-US" altLang="ko-KR" sz="1100"/>
              <a:t>1</a:t>
            </a:r>
            <a:r>
              <a:rPr lang="ko-KR" altLang="en-US" sz="1100"/>
              <a:t>차선으로 타워의 구조를 이용을 하여 지하에서 </a:t>
            </a:r>
            <a:r>
              <a:rPr lang="en-US" altLang="ko-KR" sz="1100"/>
              <a:t>1</a:t>
            </a:r>
            <a:r>
              <a:rPr lang="ko-KR" altLang="en-US" sz="1100"/>
              <a:t>층으로 올라가는 방식이며 하행선의 </a:t>
            </a:r>
            <a:r>
              <a:rPr lang="en-US" altLang="ko-KR" sz="1100"/>
              <a:t>1</a:t>
            </a:r>
            <a:r>
              <a:rPr lang="ko-KR" altLang="en-US" sz="1100"/>
              <a:t>차선으로 이어진다</a:t>
            </a:r>
            <a:r>
              <a:rPr lang="en-US" altLang="ko-KR" sz="1100"/>
              <a:t>.</a:t>
            </a:r>
            <a:endParaRPr lang="en-US" altLang="ko-KR" sz="1100"/>
          </a:p>
          <a:p>
            <a:pPr>
              <a:defRPr/>
            </a:pPr>
            <a:r>
              <a:rPr lang="en-US" altLang="ko-KR" sz="1100"/>
              <a:t>3,4</a:t>
            </a:r>
            <a:r>
              <a:rPr lang="ko-KR" altLang="en-US" sz="1100"/>
              <a:t>  번도 같은 방식이다</a:t>
            </a:r>
            <a:r>
              <a:rPr lang="en-US" altLang="ko-KR" sz="1100"/>
              <a:t>.</a:t>
            </a:r>
            <a:endParaRPr lang="en-US" altLang="ko-KR" sz="1100"/>
          </a:p>
          <a:p>
            <a:pPr>
              <a:defRPr/>
            </a:pPr>
            <a:endParaRPr lang="en-US" altLang="ko-KR" sz="1100"/>
          </a:p>
          <a:p>
            <a:pPr>
              <a:defRPr/>
            </a:pPr>
            <a:endParaRPr lang="en-US" altLang="ko-KR" sz="1100"/>
          </a:p>
          <a:p>
            <a:pPr>
              <a:defRPr/>
            </a:pPr>
            <a:endParaRPr lang="en-US" altLang="ko-KR" sz="1100"/>
          </a:p>
          <a:p>
            <a:pPr>
              <a:defRPr/>
            </a:pPr>
            <a:endParaRPr lang="en-US" altLang="ko-KR" sz="1100"/>
          </a:p>
        </p:txBody>
      </p:sp>
      <p:sp>
        <p:nvSpPr>
          <p:cNvPr id="6" name=""/>
          <p:cNvSpPr/>
          <p:nvPr/>
        </p:nvSpPr>
        <p:spPr>
          <a:xfrm>
            <a:off x="6835775" y="1390650"/>
            <a:ext cx="1701799" cy="387350"/>
          </a:xfrm>
          <a:prstGeom prst="rect">
            <a:avLst/>
          </a:prstGeom>
        </p:spPr>
        <p:style>
          <a:lnRef idx="2">
            <a:schemeClr val="accent6"/>
          </a:lnRef>
          <a:fillRef idx="1">
            <a:schemeClr val="lt1"/>
          </a:fillRef>
          <a:effectRef idx="2">
            <a:schemeClr val="accent6"/>
          </a:effectRef>
          <a:fontRef idx="minor">
            <a:schemeClr val="dk1"/>
          </a:fontRef>
        </p:style>
        <p:txBody>
          <a:bodyPr/>
          <a:p>
            <a:pPr>
              <a:defRPr/>
            </a:pPr>
            <a:r>
              <a:rPr lang="en-US" altLang="ko-KR"/>
              <a:t>1</a:t>
            </a:r>
            <a:r>
              <a:rPr lang="ko-KR" altLang="en-US"/>
              <a:t>층 남북방향</a:t>
            </a:r>
            <a:endParaRPr lang="ko-KR" altLang="en-US"/>
          </a:p>
        </p:txBody>
      </p:sp>
      <p:sp>
        <p:nvSpPr>
          <p:cNvPr id="7" name=""/>
          <p:cNvSpPr/>
          <p:nvPr/>
        </p:nvSpPr>
        <p:spPr>
          <a:xfrm rot="16100105">
            <a:off x="10564645" y="1800965"/>
            <a:ext cx="425585" cy="337767"/>
          </a:xfrm>
          <a:prstGeom prst="bentArrow">
            <a:avLst>
              <a:gd name="adj1" fmla="val 25000"/>
              <a:gd name="adj2" fmla="val 25000"/>
              <a:gd name="adj3" fmla="val 25000"/>
              <a:gd name="adj4" fmla="val 43750"/>
            </a:avLst>
          </a:prstGeom>
        </p:spPr>
        <p:style>
          <a:lnRef idx="2">
            <a:schemeClr val="accent1">
              <a:shade val="20000"/>
            </a:schemeClr>
          </a:lnRef>
          <a:fillRef idx="1">
            <a:schemeClr val="accent1"/>
          </a:fillRef>
          <a:effectRef idx="0">
            <a:schemeClr val="accent1"/>
          </a:effectRef>
          <a:fontRef idx="minor">
            <a:schemeClr val="lt1"/>
          </a:fontRef>
        </p:style>
        <p:txBody>
          <a:bodyPr/>
          <a:p>
            <a:pPr>
              <a:defRPr/>
            </a:pPr>
            <a:endParaRPr>
              <a:solidFill>
                <a:schemeClr val="tx1"/>
              </a:solidFill>
            </a:endParaRPr>
          </a:p>
        </p:txBody>
      </p:sp>
      <p:sp>
        <p:nvSpPr>
          <p:cNvPr id="8" name=""/>
          <p:cNvSpPr/>
          <p:nvPr/>
        </p:nvSpPr>
        <p:spPr>
          <a:xfrm>
            <a:off x="10062016" y="1390650"/>
            <a:ext cx="1520381" cy="281966"/>
          </a:xfrm>
          <a:prstGeom prst="rect">
            <a:avLst/>
          </a:prstGeom>
        </p:spPr>
        <p:style>
          <a:lnRef idx="1">
            <a:schemeClr val="accent1"/>
          </a:lnRef>
          <a:fillRef idx="2">
            <a:schemeClr val="accent1"/>
          </a:fillRef>
          <a:effectRef idx="1">
            <a:schemeClr val="accent1"/>
          </a:effectRef>
          <a:fontRef idx="minor">
            <a:schemeClr val="dk1"/>
          </a:fontRef>
        </p:style>
        <p:txBody>
          <a:bodyPr/>
          <a:p>
            <a:pPr marL="0" indent="0" algn="l" defTabSz="914400" rtl="0" eaLnBrk="1" latinLnBrk="1" hangingPunct="1">
              <a:lnSpc>
                <a:spcPct val="100000"/>
              </a:lnSpc>
              <a:spcBef>
                <a:spcPct val="0"/>
              </a:spcBef>
              <a:spcAft>
                <a:spcPts val="0"/>
              </a:spcAft>
              <a:buNone/>
              <a:defRPr/>
            </a:pPr>
            <a:r>
              <a:rPr xmlns:mc="http://schemas.openxmlformats.org/markup-compatibility/2006" xmlns:hp="http://schemas.haansoft.com/office/presentation/8.0" kumimoji="0" lang="ko-KR" altLang="en-US" sz="800" b="0" i="0" u="none" strike="noStrike" kern="1200" cap="none" spc="0" normalizeH="0" baseline="0" mc:Ignorable="hp" hp:hslEmbossed="0">
                <a:solidFill>
                  <a:srgbClr val="101f24"/>
                </a:solidFill>
                <a:latin typeface="Arial"/>
                <a:ea typeface="함초롬돋움"/>
                <a:cs typeface="함초롬돋움"/>
              </a:rPr>
              <a:t>상행선의 </a:t>
            </a:r>
            <a:r>
              <a:rPr xmlns:mc="http://schemas.openxmlformats.org/markup-compatibility/2006" xmlns:hp="http://schemas.haansoft.com/office/presentation/8.0" kumimoji="0" lang="en-US" altLang="ko-KR" sz="800" b="0" i="0" u="none" strike="noStrike" kern="1200" cap="none" spc="0" normalizeH="0" baseline="0" mc:Ignorable="hp" hp:hslEmbossed="0">
                <a:solidFill>
                  <a:srgbClr val="101f24"/>
                </a:solidFill>
                <a:latin typeface="Arial"/>
                <a:ea typeface="함초롬돋움"/>
                <a:cs typeface="Arial"/>
              </a:rPr>
              <a:t>4</a:t>
            </a:r>
            <a:r>
              <a:rPr xmlns:mc="http://schemas.openxmlformats.org/markup-compatibility/2006" xmlns:hp="http://schemas.haansoft.com/office/presentation/8.0" kumimoji="0" lang="ko-KR" altLang="en-US" sz="800" b="0" i="0" u="none" strike="noStrike" kern="1200" cap="none" spc="0" normalizeH="0" baseline="0" mc:Ignorable="hp" hp:hslEmbossed="0">
                <a:solidFill>
                  <a:srgbClr val="101f24"/>
                </a:solidFill>
                <a:latin typeface="Arial"/>
                <a:ea typeface="함초롬돋움"/>
                <a:cs typeface="함초롬돋움"/>
              </a:rPr>
              <a:t>차선 전용으로 연결이 된다</a:t>
            </a:r>
            <a:endParaRPr lang="en-US" altLang="ko-KR"/>
          </a:p>
        </p:txBody>
      </p:sp>
      <p:sp>
        <p:nvSpPr>
          <p:cNvPr id="9" name=""/>
          <p:cNvSpPr/>
          <p:nvPr/>
        </p:nvSpPr>
        <p:spPr>
          <a:xfrm rot="10717405">
            <a:off x="8125974" y="1733413"/>
            <a:ext cx="310744" cy="472873"/>
          </a:xfrm>
          <a:prstGeom prst="bentArrow">
            <a:avLst>
              <a:gd name="adj1" fmla="val 25000"/>
              <a:gd name="adj2" fmla="val 25000"/>
              <a:gd name="adj3" fmla="val 25000"/>
              <a:gd name="adj4" fmla="val 43750"/>
            </a:avLst>
          </a:prstGeom>
        </p:spPr>
        <p:style>
          <a:lnRef idx="2">
            <a:schemeClr val="accent1">
              <a:shade val="20000"/>
            </a:schemeClr>
          </a:lnRef>
          <a:fillRef idx="1">
            <a:schemeClr val="accent1"/>
          </a:fillRef>
          <a:effectRef idx="0">
            <a:schemeClr val="accent1"/>
          </a:effectRef>
          <a:fontRef idx="minor">
            <a:schemeClr val="lt1"/>
          </a:fontRef>
        </p:style>
        <p:txBody>
          <a:bodyPr/>
          <a:p>
            <a:pPr>
              <a:defRPr/>
            </a:pPr>
            <a:endParaRPr>
              <a:solidFill>
                <a:schemeClr val="tx1"/>
              </a:solidFill>
            </a:endParaRPr>
          </a:p>
        </p:txBody>
      </p:sp>
      <p:sp>
        <p:nvSpPr>
          <p:cNvPr id="10" name=""/>
          <p:cNvSpPr/>
          <p:nvPr/>
        </p:nvSpPr>
        <p:spPr>
          <a:xfrm rot="5283032">
            <a:off x="8125974" y="4939217"/>
            <a:ext cx="310744" cy="472873"/>
          </a:xfrm>
          <a:prstGeom prst="bentArrow">
            <a:avLst>
              <a:gd name="adj1" fmla="val 25000"/>
              <a:gd name="adj2" fmla="val 25000"/>
              <a:gd name="adj3" fmla="val 25000"/>
              <a:gd name="adj4" fmla="val 43750"/>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solidFill>
                <a:schemeClr val="tx1"/>
              </a:solidFill>
            </a:endParaRPr>
          </a:p>
        </p:txBody>
      </p:sp>
      <p:sp>
        <p:nvSpPr>
          <p:cNvPr id="11" name=""/>
          <p:cNvSpPr/>
          <p:nvPr/>
        </p:nvSpPr>
        <p:spPr>
          <a:xfrm rot="21468354">
            <a:off x="10609413" y="5020350"/>
            <a:ext cx="425585" cy="337767"/>
          </a:xfrm>
          <a:prstGeom prst="bentArrow">
            <a:avLst>
              <a:gd name="adj1" fmla="val 25000"/>
              <a:gd name="adj2" fmla="val 25000"/>
              <a:gd name="adj3" fmla="val 25000"/>
              <a:gd name="adj4" fmla="val 43750"/>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solidFill>
                <a:schemeClr val="tx1"/>
              </a:solidFill>
            </a:endParaRPr>
          </a:p>
        </p:txBody>
      </p:sp>
      <p:sp>
        <p:nvSpPr>
          <p:cNvPr id="12" name=""/>
          <p:cNvSpPr/>
          <p:nvPr/>
        </p:nvSpPr>
        <p:spPr>
          <a:xfrm flipH="1">
            <a:off x="1138239" y="2014046"/>
            <a:ext cx="195902" cy="195904"/>
          </a:xfrm>
          <a:prstGeom prst="bentArrow">
            <a:avLst>
              <a:gd name="adj1" fmla="val 25000"/>
              <a:gd name="adj2" fmla="val 25000"/>
              <a:gd name="adj3" fmla="val 25000"/>
              <a:gd name="adj4" fmla="val 43750"/>
            </a:avLst>
          </a:prstGeom>
        </p:spPr>
        <p:style>
          <a:lnRef idx="0">
            <a:schemeClr val="accent6"/>
          </a:lnRef>
          <a:fillRef idx="3">
            <a:schemeClr val="accent6"/>
          </a:fillRef>
          <a:effectRef idx="3">
            <a:schemeClr val="accent6"/>
          </a:effectRef>
          <a:fontRef idx="minor">
            <a:schemeClr val="lt1"/>
          </a:fontRef>
        </p:style>
        <p:txBody>
          <a:bodyPr/>
          <a:p>
            <a:pPr>
              <a:defRPr/>
            </a:pPr>
            <a:endParaRPr>
              <a:solidFill>
                <a:schemeClr val="tx1"/>
              </a:solidFill>
            </a:endParaRPr>
          </a:p>
        </p:txBody>
      </p:sp>
      <p:sp>
        <p:nvSpPr>
          <p:cNvPr id="13" name=""/>
          <p:cNvSpPr/>
          <p:nvPr/>
        </p:nvSpPr>
        <p:spPr>
          <a:xfrm flipH="1">
            <a:off x="10119842" y="3351718"/>
            <a:ext cx="533669" cy="722819"/>
          </a:xfrm>
          <a:prstGeom prst="bentArrow">
            <a:avLst>
              <a:gd name="adj1" fmla="val 25000"/>
              <a:gd name="adj2" fmla="val 25000"/>
              <a:gd name="adj3" fmla="val 25000"/>
              <a:gd name="adj4" fmla="val 43750"/>
            </a:avLst>
          </a:prstGeom>
        </p:spPr>
        <p:style>
          <a:lnRef idx="0">
            <a:schemeClr val="accent6"/>
          </a:lnRef>
          <a:fillRef idx="3">
            <a:schemeClr val="accent6"/>
          </a:fillRef>
          <a:effectRef idx="3">
            <a:schemeClr val="accent6"/>
          </a:effectRef>
          <a:fontRef idx="minor">
            <a:schemeClr val="lt1"/>
          </a:fontRef>
        </p:style>
        <p:txBody>
          <a:bodyPr/>
          <a:lstStyle/>
          <a:p>
            <a:pPr>
              <a:defRPr/>
            </a:pPr>
            <a:endParaRPr>
              <a:solidFill>
                <a:schemeClr val="tx1"/>
              </a:solidFill>
            </a:endParaRPr>
          </a:p>
        </p:txBody>
      </p:sp>
      <p:sp>
        <p:nvSpPr>
          <p:cNvPr id="14" name=""/>
          <p:cNvSpPr/>
          <p:nvPr/>
        </p:nvSpPr>
        <p:spPr>
          <a:xfrm rot="16219774" flipH="1">
            <a:off x="9265699" y="2721400"/>
            <a:ext cx="533669" cy="722819"/>
          </a:xfrm>
          <a:prstGeom prst="bentArrow">
            <a:avLst>
              <a:gd name="adj1" fmla="val 25000"/>
              <a:gd name="adj2" fmla="val 25000"/>
              <a:gd name="adj3" fmla="val 25000"/>
              <a:gd name="adj4" fmla="val 43750"/>
            </a:avLst>
          </a:prstGeom>
        </p:spPr>
        <p:style>
          <a:lnRef idx="0">
            <a:schemeClr val="accent6"/>
          </a:lnRef>
          <a:fillRef idx="3">
            <a:schemeClr val="accent6"/>
          </a:fillRef>
          <a:effectRef idx="3">
            <a:schemeClr val="accent6"/>
          </a:effectRef>
          <a:fontRef idx="minor">
            <a:schemeClr val="lt1"/>
          </a:fontRef>
        </p:style>
        <p:txBody>
          <a:bodyPr/>
          <a:lstStyle/>
          <a:p>
            <a:pPr>
              <a:defRPr/>
            </a:pPr>
            <a:endParaRPr>
              <a:solidFill>
                <a:schemeClr val="tx1"/>
              </a:solidFill>
            </a:endParaRPr>
          </a:p>
        </p:txBody>
      </p:sp>
      <p:sp>
        <p:nvSpPr>
          <p:cNvPr id="15" name=""/>
          <p:cNvSpPr/>
          <p:nvPr/>
        </p:nvSpPr>
        <p:spPr>
          <a:xfrm rot="5311216" flipH="1">
            <a:off x="9344024" y="3835130"/>
            <a:ext cx="533669" cy="722819"/>
          </a:xfrm>
          <a:prstGeom prst="bentArrow">
            <a:avLst>
              <a:gd name="adj1" fmla="val 25000"/>
              <a:gd name="adj2" fmla="val 25000"/>
              <a:gd name="adj3" fmla="val 25000"/>
              <a:gd name="adj4" fmla="val 43750"/>
            </a:avLst>
          </a:prstGeom>
        </p:spPr>
        <p:style>
          <a:lnRef idx="0">
            <a:schemeClr val="accent6"/>
          </a:lnRef>
          <a:fillRef idx="3">
            <a:schemeClr val="accent6"/>
          </a:fillRef>
          <a:effectRef idx="3">
            <a:schemeClr val="accent6"/>
          </a:effectRef>
          <a:fontRef idx="minor">
            <a:schemeClr val="lt1"/>
          </a:fontRef>
        </p:style>
        <p:txBody>
          <a:bodyPr/>
          <a:lstStyle/>
          <a:p>
            <a:pPr>
              <a:defRPr/>
            </a:pPr>
            <a:endParaRPr>
              <a:solidFill>
                <a:schemeClr val="tx1"/>
              </a:solidFill>
            </a:endParaRPr>
          </a:p>
        </p:txBody>
      </p:sp>
      <p:sp>
        <p:nvSpPr>
          <p:cNvPr id="16" name=""/>
          <p:cNvSpPr/>
          <p:nvPr/>
        </p:nvSpPr>
        <p:spPr>
          <a:xfrm rot="10788920" flipH="1">
            <a:off x="8634766" y="3196784"/>
            <a:ext cx="533669" cy="722819"/>
          </a:xfrm>
          <a:prstGeom prst="bentArrow">
            <a:avLst>
              <a:gd name="adj1" fmla="val 25000"/>
              <a:gd name="adj2" fmla="val 25000"/>
              <a:gd name="adj3" fmla="val 25000"/>
              <a:gd name="adj4" fmla="val 43750"/>
            </a:avLst>
          </a:prstGeom>
        </p:spPr>
        <p:style>
          <a:lnRef idx="0">
            <a:schemeClr val="accent6"/>
          </a:lnRef>
          <a:fillRef idx="3">
            <a:schemeClr val="accent6"/>
          </a:fillRef>
          <a:effectRef idx="3">
            <a:schemeClr val="accent6"/>
          </a:effectRef>
          <a:fontRef idx="minor">
            <a:schemeClr val="lt1"/>
          </a:fontRef>
        </p:style>
        <p:txBody>
          <a:bodyPr/>
          <a:lstStyle/>
          <a:p>
            <a:pPr>
              <a:defRPr/>
            </a:pPr>
            <a:endParaRPr>
              <a:solidFill>
                <a:schemeClr val="tx1"/>
              </a:solidFill>
            </a:endParaRPr>
          </a:p>
        </p:txBody>
      </p:sp>
      <p:sp>
        <p:nvSpPr>
          <p:cNvPr id="17" name=""/>
          <p:cNvSpPr/>
          <p:nvPr/>
        </p:nvSpPr>
        <p:spPr>
          <a:xfrm>
            <a:off x="10514946" y="4196540"/>
            <a:ext cx="174995" cy="277811"/>
          </a:xfrm>
          <a:prstGeom prst="ellipse">
            <a:avLst/>
          </a:prstGeom>
        </p:spPr>
        <p:style>
          <a:lnRef idx="1">
            <a:schemeClr val="accent1"/>
          </a:lnRef>
          <a:fillRef idx="2">
            <a:schemeClr val="accent1"/>
          </a:fillRef>
          <a:effectRef idx="1">
            <a:schemeClr val="accent1"/>
          </a:effectRef>
          <a:fontRef idx="minor">
            <a:schemeClr val="dk1"/>
          </a:fontRef>
        </p:style>
        <p:txBody>
          <a:bodyPr/>
          <a:p>
            <a:pPr>
              <a:defRPr/>
            </a:pPr>
            <a:r>
              <a:rPr lang="en-US" altLang="ko-KR" sz="800"/>
              <a:t>1</a:t>
            </a:r>
            <a:endParaRPr lang="en-US" altLang="ko-KR" sz="800"/>
          </a:p>
        </p:txBody>
      </p:sp>
      <p:sp>
        <p:nvSpPr>
          <p:cNvPr id="18" name=""/>
          <p:cNvSpPr/>
          <p:nvPr/>
        </p:nvSpPr>
        <p:spPr>
          <a:xfrm>
            <a:off x="1138239" y="4194807"/>
            <a:ext cx="174995" cy="277811"/>
          </a:xfrm>
          <a:prstGeom prst="ellipse">
            <a:avLst/>
          </a:prstGeom>
        </p:spPr>
        <p:style>
          <a:lnRef idx="1">
            <a:schemeClr val="accent1"/>
          </a:lnRef>
          <a:fillRef idx="2">
            <a:schemeClr val="accent1"/>
          </a:fillRef>
          <a:effectRef idx="1">
            <a:schemeClr val="accent1"/>
          </a:effectRef>
          <a:fontRef idx="minor">
            <a:schemeClr val="dk1"/>
          </a:fontRef>
        </p:style>
        <p:txBody>
          <a:bodyPr/>
          <a:lstStyle/>
          <a:p>
            <a:pPr>
              <a:defRPr/>
            </a:pPr>
            <a:r>
              <a:rPr lang="en-US" altLang="ko-KR" sz="800"/>
              <a:t>1</a:t>
            </a:r>
            <a:endParaRPr lang="en-US" altLang="ko-KR" sz="800"/>
          </a:p>
        </p:txBody>
      </p:sp>
      <p:sp>
        <p:nvSpPr>
          <p:cNvPr id="19" name=""/>
          <p:cNvSpPr/>
          <p:nvPr/>
        </p:nvSpPr>
        <p:spPr>
          <a:xfrm>
            <a:off x="10062016" y="2674995"/>
            <a:ext cx="174995" cy="277811"/>
          </a:xfrm>
          <a:prstGeom prst="ellipse">
            <a:avLst/>
          </a:prstGeom>
        </p:spPr>
        <p:style>
          <a:lnRef idx="1">
            <a:schemeClr val="accent1"/>
          </a:lnRef>
          <a:fillRef idx="2">
            <a:schemeClr val="accent1"/>
          </a:fillRef>
          <a:effectRef idx="1">
            <a:schemeClr val="accent1"/>
          </a:effectRef>
          <a:fontRef idx="minor">
            <a:schemeClr val="dk1"/>
          </a:fontRef>
        </p:style>
        <p:txBody>
          <a:bodyPr/>
          <a:lstStyle/>
          <a:p>
            <a:pPr>
              <a:defRPr/>
            </a:pPr>
            <a:r>
              <a:rPr lang="en-US" altLang="ko-KR" sz="800"/>
              <a:t>2</a:t>
            </a:r>
            <a:endParaRPr lang="en-US" altLang="ko-KR" sz="800"/>
          </a:p>
        </p:txBody>
      </p:sp>
      <p:sp>
        <p:nvSpPr>
          <p:cNvPr id="20" name=""/>
          <p:cNvSpPr/>
          <p:nvPr/>
        </p:nvSpPr>
        <p:spPr>
          <a:xfrm>
            <a:off x="1138239" y="4897842"/>
            <a:ext cx="174995" cy="277811"/>
          </a:xfrm>
          <a:prstGeom prst="ellipse">
            <a:avLst/>
          </a:prstGeom>
        </p:spPr>
        <p:style>
          <a:lnRef idx="1">
            <a:schemeClr val="accent1"/>
          </a:lnRef>
          <a:fillRef idx="2">
            <a:schemeClr val="accent1"/>
          </a:fillRef>
          <a:effectRef idx="1">
            <a:schemeClr val="accent1"/>
          </a:effectRef>
          <a:fontRef idx="minor">
            <a:schemeClr val="dk1"/>
          </a:fontRef>
        </p:style>
        <p:txBody>
          <a:bodyPr/>
          <a:lstStyle/>
          <a:p>
            <a:pPr>
              <a:defRPr/>
            </a:pPr>
            <a:r>
              <a:rPr lang="en-US" altLang="ko-KR" sz="800"/>
              <a:t>2</a:t>
            </a:r>
            <a:endParaRPr lang="en-US" altLang="ko-KR" sz="800"/>
          </a:p>
        </p:txBody>
      </p:sp>
      <p:sp>
        <p:nvSpPr>
          <p:cNvPr id="21" name=""/>
          <p:cNvSpPr/>
          <p:nvPr/>
        </p:nvSpPr>
        <p:spPr>
          <a:xfrm>
            <a:off x="8706681" y="2813901"/>
            <a:ext cx="174995" cy="277811"/>
          </a:xfrm>
          <a:prstGeom prst="ellipse">
            <a:avLst/>
          </a:prstGeom>
        </p:spPr>
        <p:style>
          <a:lnRef idx="1">
            <a:schemeClr val="accent1"/>
          </a:lnRef>
          <a:fillRef idx="2">
            <a:schemeClr val="accent1"/>
          </a:fillRef>
          <a:effectRef idx="1">
            <a:schemeClr val="accent1"/>
          </a:effectRef>
          <a:fontRef idx="minor">
            <a:schemeClr val="dk1"/>
          </a:fontRef>
        </p:style>
        <p:txBody>
          <a:bodyPr/>
          <a:lstStyle/>
          <a:p>
            <a:pPr>
              <a:defRPr/>
            </a:pPr>
            <a:r>
              <a:rPr lang="en-US" altLang="ko-KR" sz="800"/>
              <a:t>3</a:t>
            </a:r>
            <a:endParaRPr lang="en-US" altLang="ko-KR" sz="800"/>
          </a:p>
        </p:txBody>
      </p:sp>
      <p:sp>
        <p:nvSpPr>
          <p:cNvPr id="22" name=""/>
          <p:cNvSpPr/>
          <p:nvPr/>
        </p:nvSpPr>
        <p:spPr>
          <a:xfrm>
            <a:off x="8994601" y="4213443"/>
            <a:ext cx="174995" cy="277811"/>
          </a:xfrm>
          <a:prstGeom prst="ellipse">
            <a:avLst/>
          </a:prstGeom>
        </p:spPr>
        <p:style>
          <a:lnRef idx="1">
            <a:schemeClr val="accent1"/>
          </a:lnRef>
          <a:fillRef idx="2">
            <a:schemeClr val="accent1"/>
          </a:fillRef>
          <a:effectRef idx="1">
            <a:schemeClr val="accent1"/>
          </a:effectRef>
          <a:fontRef idx="minor">
            <a:schemeClr val="dk1"/>
          </a:fontRef>
        </p:style>
        <p:txBody>
          <a:bodyPr/>
          <a:lstStyle/>
          <a:p>
            <a:pPr>
              <a:defRPr/>
            </a:pPr>
            <a:r>
              <a:rPr lang="en-US" altLang="ko-KR" sz="800"/>
              <a:t>4</a:t>
            </a:r>
            <a:endParaRPr lang="en-US" altLang="ko-KR" sz="800"/>
          </a:p>
        </p:txBody>
      </p:sp>
      <p:cxnSp>
        <p:nvCxnSpPr>
          <p:cNvPr id="23" name=""/>
          <p:cNvCxnSpPr>
            <a:stCxn id="15" idx="3"/>
          </p:cNvCxnSpPr>
          <p:nvPr/>
        </p:nvCxnSpPr>
        <p:spPr>
          <a:xfrm rot="5400000" flipH="1" flipV="1">
            <a:off x="9202977" y="3064867"/>
            <a:ext cx="1487938" cy="230139"/>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4" name=""/>
          <p:cNvCxnSpPr>
            <a:stCxn id="14" idx="3"/>
          </p:cNvCxnSpPr>
          <p:nvPr/>
        </p:nvCxnSpPr>
        <p:spPr>
          <a:xfrm rot="5400000">
            <a:off x="8500330" y="3930096"/>
            <a:ext cx="1384448" cy="220912"/>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
          <p:cNvCxnSpPr>
            <a:stCxn id="13" idx="3"/>
          </p:cNvCxnSpPr>
          <p:nvPr/>
        </p:nvCxnSpPr>
        <p:spPr>
          <a:xfrm rot="10800000">
            <a:off x="8974678" y="2813901"/>
            <a:ext cx="1145162" cy="671235"/>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
          <p:cNvCxnSpPr>
            <a:stCxn id="16" idx="3"/>
          </p:cNvCxnSpPr>
          <p:nvPr/>
        </p:nvCxnSpPr>
        <p:spPr>
          <a:xfrm>
            <a:off x="9169168" y="3785325"/>
            <a:ext cx="1217508" cy="687293"/>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slides/slide5.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a:defRPr/>
            </a:pPr>
            <a:r>
              <a:rPr lang="ko-KR" altLang="en-US"/>
              <a:t>개선의 필요성</a:t>
            </a:r>
            <a:endParaRPr lang="ko-KR" altLang="en-US"/>
          </a:p>
        </p:txBody>
      </p:sp>
      <p:sp>
        <p:nvSpPr>
          <p:cNvPr id="3" name=""/>
          <p:cNvSpPr>
            <a:spLocks noGrp="1"/>
          </p:cNvSpPr>
          <p:nvPr>
            <p:ph idx="1"/>
          </p:nvPr>
        </p:nvSpPr>
        <p:spPr/>
        <p:txBody>
          <a:bodyPr/>
          <a:lstStyle/>
          <a:p>
            <a:pPr>
              <a:defRPr/>
            </a:pPr>
            <a:r>
              <a:rPr lang="ko-KR" altLang="en-US" sz="1400"/>
              <a:t>좌회전 신호로 인한 정체 해소된다</a:t>
            </a:r>
            <a:r>
              <a:rPr lang="en-US" altLang="ko-KR" sz="1400"/>
              <a:t>.</a:t>
            </a:r>
            <a:endParaRPr lang="en-US" altLang="ko-KR" sz="1400"/>
          </a:p>
          <a:p>
            <a:pPr>
              <a:defRPr/>
            </a:pPr>
            <a:endParaRPr lang="en-US" altLang="ko-KR" sz="1400"/>
          </a:p>
          <a:p>
            <a:pPr>
              <a:defRPr/>
            </a:pPr>
            <a:r>
              <a:rPr lang="ko-KR" altLang="en-US" sz="1400"/>
              <a:t>좌회전의 필요에 따른 감지센서를 설치하여 신호를 유기적으로 조절할수 있다</a:t>
            </a:r>
            <a:r>
              <a:rPr lang="en-US" altLang="ko-KR" sz="1400"/>
              <a:t>.</a:t>
            </a:r>
            <a:endParaRPr lang="en-US" altLang="ko-KR" sz="1400"/>
          </a:p>
          <a:p>
            <a:pPr>
              <a:defRPr/>
            </a:pPr>
            <a:endParaRPr lang="en-US" altLang="ko-KR" sz="1400"/>
          </a:p>
          <a:p>
            <a:pPr>
              <a:defRPr/>
            </a:pPr>
            <a:r>
              <a:rPr lang="ko-KR" altLang="en-US" sz="1400"/>
              <a:t>교차로 내의 직진차량은 신호를 받지 않음</a:t>
            </a:r>
            <a:endParaRPr lang="ko-KR" altLang="en-US" sz="1400"/>
          </a:p>
          <a:p>
            <a:pPr>
              <a:defRPr/>
            </a:pPr>
            <a:endParaRPr lang="ko-KR" altLang="en-US" sz="1400"/>
          </a:p>
          <a:p>
            <a:pPr>
              <a:defRPr/>
            </a:pPr>
            <a:r>
              <a:rPr lang="ko-KR" altLang="en-US" sz="1400"/>
              <a:t>도시의 도로구간에 전부 설치하면 직진신호 등을 받지 않고 목적지까지 이동을 할수 있음</a:t>
            </a:r>
            <a:endParaRPr lang="ko-KR" altLang="en-US" sz="1400"/>
          </a:p>
          <a:p>
            <a:pPr>
              <a:defRPr/>
            </a:pPr>
            <a:endParaRPr lang="ko-KR" altLang="en-US" sz="1400"/>
          </a:p>
          <a:p>
            <a:pPr>
              <a:defRPr/>
            </a:pPr>
            <a:r>
              <a:rPr lang="ko-KR" altLang="en-US" sz="1400"/>
              <a:t>삼거리 구역도 위와 같은 설계를 기반으로 가능함</a:t>
            </a:r>
            <a:r>
              <a:rPr lang="en-US" altLang="ko-KR" sz="1400"/>
              <a:t>.</a:t>
            </a:r>
            <a:r>
              <a:rPr lang="ko-KR" altLang="en-US" sz="1400"/>
              <a:t> </a:t>
            </a:r>
            <a:endParaRPr lang="ko-KR" altLang="en-US" sz="1400"/>
          </a:p>
          <a:p>
            <a:pPr>
              <a:defRPr/>
            </a:pPr>
            <a:r>
              <a:rPr lang="ko-KR" altLang="en-US" sz="1400"/>
              <a:t>횡단보도가 타워 근처로 이동을 해야 하며 교통이 많은 지역은 육교를 검토해야함</a:t>
            </a:r>
            <a:r>
              <a:rPr lang="en-US" altLang="ko-KR" sz="1400"/>
              <a:t>.(</a:t>
            </a:r>
            <a:r>
              <a:rPr lang="ko-KR" altLang="en-US" sz="1400"/>
              <a:t>엘리베이터 포함</a:t>
            </a:r>
            <a:r>
              <a:rPr lang="en-US" altLang="ko-KR" sz="1400"/>
              <a:t>)</a:t>
            </a:r>
            <a:endParaRPr lang="en-US" altLang="ko-KR" sz="1400"/>
          </a:p>
          <a:p>
            <a:pPr>
              <a:defRPr/>
            </a:pPr>
            <a:endParaRPr lang="en-US" altLang="ko-KR" sz="1400"/>
          </a:p>
          <a:p>
            <a:pPr>
              <a:defRPr/>
            </a:pPr>
            <a:r>
              <a:rPr lang="ko-KR" altLang="en-US" sz="1400"/>
              <a:t>죄회전 차량을 수용하는 타워는 도로위의 신호등이 없고 도로의 상태를 감시 하는 카메라는 타워의 중간에 설치를 하면 된다</a:t>
            </a:r>
            <a:r>
              <a:rPr lang="en-US" altLang="ko-KR" sz="1400"/>
              <a:t>.</a:t>
            </a:r>
            <a:endParaRPr lang="en-US" altLang="ko-KR" sz="1400"/>
          </a:p>
          <a:p>
            <a:pPr>
              <a:defRPr/>
            </a:pPr>
            <a:r>
              <a:rPr lang="ko-KR" altLang="en-US" sz="1400"/>
              <a:t>도시의 교통 랜드마크의 효과를 만들수 있음</a:t>
            </a:r>
            <a:r>
              <a:rPr lang="en-US" altLang="ko-KR" sz="1400"/>
              <a:t>.</a:t>
            </a:r>
            <a:endParaRPr lang="en-US" altLang="ko-KR" sz="1400"/>
          </a:p>
          <a:p>
            <a:pPr>
              <a:defRPr/>
            </a:pPr>
            <a:endParaRPr lang="en-US" altLang="ko-KR" sz="1400"/>
          </a:p>
          <a:p>
            <a:pPr>
              <a:defRPr/>
            </a:pPr>
            <a:r>
              <a:rPr lang="ko-KR" altLang="en-US" sz="1400"/>
              <a:t>교통의 패러다임의 변화를 만들수 있고 </a:t>
            </a:r>
            <a:r>
              <a:rPr lang="en-US" altLang="ko-KR" sz="1400"/>
              <a:t>jc</a:t>
            </a:r>
            <a:r>
              <a:rPr lang="ko-KR" altLang="en-US" sz="1400"/>
              <a:t> 부분의 광범위한 회전을 막을 방법이다</a:t>
            </a:r>
            <a:r>
              <a:rPr lang="en-US" altLang="ko-KR" sz="1400"/>
              <a:t>.</a:t>
            </a:r>
            <a:endParaRPr lang="en-US" altLang="ko-KR" sz="1400"/>
          </a:p>
          <a:p>
            <a:pPr>
              <a:defRPr/>
            </a:pPr>
            <a:endParaRPr lang="en-US" altLang="ko-KR" sz="1400"/>
          </a:p>
          <a:p>
            <a:pPr>
              <a:defRPr/>
            </a:pPr>
            <a:r>
              <a:rPr lang="ko-KR" altLang="en-US" sz="1400"/>
              <a:t>교량을 끝 양쪽에 이런 시설을 설치를 하므로 동서의 좌회전 차량 그리고 남북의 우회전 차량의 진입으로 인한 교통 체증을 해소 할수 있다</a:t>
            </a:r>
            <a:r>
              <a:rPr lang="en-US" altLang="ko-KR" sz="1400"/>
              <a:t>.</a:t>
            </a:r>
            <a:endParaRPr lang="en-US" altLang="ko-KR" sz="1400"/>
          </a:p>
          <a:p>
            <a:pPr>
              <a:defRPr/>
            </a:pPr>
            <a:r>
              <a:rPr lang="ko-KR" altLang="en-US" sz="1400"/>
              <a:t>기존의 도로에 적용이 어려운 부분은 있다</a:t>
            </a:r>
            <a:r>
              <a:rPr lang="en-US" altLang="ko-KR" sz="1400"/>
              <a:t>.</a:t>
            </a:r>
            <a:r>
              <a:rPr lang="ko-KR" altLang="en-US" sz="1400"/>
              <a:t> 변경의 공사부분은 어려움이 예상되나 프로세스를 잘 만들면 가능 할것이라 생각된다</a:t>
            </a:r>
            <a:r>
              <a:rPr lang="en-US" altLang="ko-KR" sz="1400"/>
              <a:t>.</a:t>
            </a:r>
            <a:endParaRPr lang="en-US" altLang="ko-KR" sz="1400"/>
          </a:p>
          <a:p>
            <a:pPr>
              <a:defRPr/>
            </a:pPr>
            <a:endParaRPr lang="en-US" altLang="ko-KR" sz="1400"/>
          </a:p>
          <a:p>
            <a:pPr>
              <a:defRPr/>
            </a:pPr>
            <a:endParaRPr lang="en-US" altLang="ko-KR" sz="1400"/>
          </a:p>
          <a:p>
            <a:pPr>
              <a:defRPr/>
            </a:pPr>
            <a:endParaRPr lang="en-US" altLang="ko-KR" sz="1400"/>
          </a:p>
          <a:p>
            <a:pPr>
              <a:defRPr/>
            </a:pPr>
            <a:endParaRPr lang="en-US" altLang="ko-KR" sz="1400"/>
          </a:p>
          <a:p>
            <a:pPr>
              <a:defRPr/>
            </a:pPr>
            <a:endParaRPr lang="en-US" altLang="ko-KR" sz="1400"/>
          </a:p>
          <a:p>
            <a:pPr>
              <a:defRPr/>
            </a:pPr>
            <a:endParaRPr lang="en-US" altLang="ko-KR"/>
          </a:p>
          <a:p>
            <a:pPr>
              <a:defRPr/>
            </a:pPr>
            <a:endParaRPr lang="ko-KR" altLang="en-US"/>
          </a:p>
          <a:p>
            <a:pPr marL="0" indent="0">
              <a:buNone/>
              <a:defRPr/>
            </a:pPr>
            <a:endParaRPr lang="ko-KR" altLang="en-US"/>
          </a:p>
        </p:txBody>
      </p:sp>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slides/slide6.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a:defRPr/>
            </a:pPr>
            <a:r>
              <a:rPr lang="ko-KR" altLang="en-US"/>
              <a:t>교통의 패러다임의 변화</a:t>
            </a:r>
            <a:endParaRPr lang="ko-KR" altLang="en-US"/>
          </a:p>
        </p:txBody>
      </p:sp>
      <p:sp>
        <p:nvSpPr>
          <p:cNvPr id="3" name=""/>
          <p:cNvSpPr>
            <a:spLocks noGrp="1"/>
          </p:cNvSpPr>
          <p:nvPr>
            <p:ph idx="1"/>
          </p:nvPr>
        </p:nvSpPr>
        <p:spPr/>
        <p:txBody>
          <a:bodyPr/>
          <a:lstStyle/>
          <a:p>
            <a:pPr>
              <a:defRPr/>
            </a:pPr>
            <a:r>
              <a:rPr lang="ko-KR" altLang="en-US" sz="1400"/>
              <a:t>도시는 수많은 교차로가 발생이 된다</a:t>
            </a:r>
            <a:r>
              <a:rPr lang="en-US" altLang="ko-KR" sz="1400"/>
              <a:t>.</a:t>
            </a:r>
            <a:endParaRPr lang="en-US" altLang="ko-KR" sz="1400"/>
          </a:p>
          <a:p>
            <a:pPr>
              <a:defRPr/>
            </a:pPr>
            <a:endParaRPr lang="en-US" altLang="ko-KR" sz="1400"/>
          </a:p>
          <a:p>
            <a:pPr>
              <a:defRPr/>
            </a:pPr>
            <a:r>
              <a:rPr lang="ko-KR" altLang="en-US" sz="1400"/>
              <a:t>그것은 도시의 계획에 따른 그리고 지역도로 그리고 고속도로등의 많은 교차점의 패러다임을 만들수 있다</a:t>
            </a:r>
            <a:r>
              <a:rPr lang="en-US" altLang="ko-KR" sz="1400"/>
              <a:t>.</a:t>
            </a:r>
            <a:endParaRPr lang="en-US" altLang="ko-KR" sz="1400"/>
          </a:p>
          <a:p>
            <a:pPr>
              <a:defRPr/>
            </a:pPr>
            <a:endParaRPr lang="en-US" altLang="ko-KR" sz="1400"/>
          </a:p>
          <a:p>
            <a:pPr>
              <a:defRPr/>
            </a:pPr>
            <a:r>
              <a:rPr lang="ko-KR" altLang="en-US" sz="1400"/>
              <a:t>많은 도로옆의 신호등을 없애는 방법이 되고 차량의 이동에 편의성을 가지게 될것이다</a:t>
            </a:r>
            <a:r>
              <a:rPr lang="en-US" altLang="ko-KR" sz="1400"/>
              <a:t>.</a:t>
            </a:r>
            <a:endParaRPr lang="en-US" altLang="ko-KR" sz="1400"/>
          </a:p>
          <a:p>
            <a:pPr>
              <a:defRPr/>
            </a:pPr>
            <a:endParaRPr lang="en-US" altLang="ko-KR" sz="1400"/>
          </a:p>
          <a:p>
            <a:pPr>
              <a:defRPr/>
            </a:pPr>
            <a:r>
              <a:rPr lang="ko-KR" altLang="en-US" sz="1400"/>
              <a:t>랜드마크와 실시간의 차량의 이동정보를 취득하기 용이 하며 타워에 여러 시설물을 설치를 할수 있다</a:t>
            </a:r>
            <a:r>
              <a:rPr lang="en-US" altLang="ko-KR" sz="1400"/>
              <a:t>.</a:t>
            </a:r>
            <a:r>
              <a:rPr lang="ko-KR" altLang="en-US" sz="1400"/>
              <a:t> 환경측정 장비 </a:t>
            </a:r>
            <a:r>
              <a:rPr lang="en-US" altLang="ko-KR" sz="1400"/>
              <a:t>,</a:t>
            </a:r>
            <a:r>
              <a:rPr lang="ko-KR" altLang="en-US" sz="1400"/>
              <a:t> 이동통신 등 그리고 시에서 운영을 하는 와이파이 등 교통 타워를 이용을 할수 있다</a:t>
            </a:r>
            <a:r>
              <a:rPr lang="en-US" altLang="ko-KR" sz="1400"/>
              <a:t>.</a:t>
            </a:r>
            <a:endParaRPr lang="en-US" altLang="ko-KR" sz="1400"/>
          </a:p>
          <a:p>
            <a:pPr>
              <a:defRPr/>
            </a:pPr>
            <a:endParaRPr lang="en-US" altLang="ko-KR" sz="1400"/>
          </a:p>
          <a:p>
            <a:pPr>
              <a:defRPr/>
            </a:pPr>
            <a:r>
              <a:rPr lang="en-US" altLang="ko-KR" sz="1400"/>
              <a:t>V2X</a:t>
            </a:r>
            <a:r>
              <a:rPr lang="ko-KR" altLang="en-US" sz="1400"/>
              <a:t> 의 많은 정보가 필요치 않아 도시에 자율주행을 보다 신속하게 적용을 할수 있을 것이다</a:t>
            </a:r>
            <a:r>
              <a:rPr lang="en-US" altLang="ko-KR" sz="1400"/>
              <a:t>.</a:t>
            </a:r>
            <a:r>
              <a:rPr lang="ko-KR" altLang="en-US" sz="1400"/>
              <a:t> </a:t>
            </a:r>
            <a:endParaRPr lang="ko-KR" altLang="en-US" sz="1400"/>
          </a:p>
          <a:p>
            <a:pPr>
              <a:defRPr/>
            </a:pPr>
            <a:r>
              <a:rPr lang="ko-KR" altLang="en-US" sz="1400"/>
              <a:t>차대 차의 경우 좌회전과 직진의 사고 등을 예방할수 있다</a:t>
            </a:r>
            <a:r>
              <a:rPr lang="en-US" altLang="ko-KR" sz="1400"/>
              <a:t>.</a:t>
            </a:r>
            <a:endParaRPr lang="en-US" altLang="ko-KR" sz="1400"/>
          </a:p>
          <a:p>
            <a:pPr>
              <a:defRPr/>
            </a:pPr>
            <a:endParaRPr lang="en-US" altLang="ko-KR" sz="1400"/>
          </a:p>
          <a:p>
            <a:pPr>
              <a:defRPr/>
            </a:pPr>
            <a:r>
              <a:rPr lang="ko-KR" altLang="en-US" sz="1400"/>
              <a:t>이 제안은 국교부의 국민제안에 들어간 내용이다</a:t>
            </a:r>
            <a:r>
              <a:rPr lang="en-US" altLang="ko-KR" sz="1400"/>
              <a:t>.</a:t>
            </a:r>
            <a:endParaRPr lang="en-US" altLang="ko-KR" sz="1400"/>
          </a:p>
          <a:p>
            <a:pPr>
              <a:defRPr/>
            </a:pPr>
            <a:endParaRPr lang="en-US" altLang="ko-KR" sz="1400"/>
          </a:p>
          <a:p>
            <a:pPr>
              <a:defRPr/>
            </a:pPr>
            <a:r>
              <a:rPr lang="ko-KR" altLang="en-US" sz="1400"/>
              <a:t>교차로 부근의 중앙선에 타워를 만들고 이용을 하는것은 세계적으로 없다</a:t>
            </a:r>
            <a:r>
              <a:rPr lang="en-US" altLang="ko-KR" sz="1400"/>
              <a:t>.</a:t>
            </a:r>
            <a:r>
              <a:rPr lang="ko-KR" altLang="en-US" sz="1400"/>
              <a:t> 도로의 중앙에 있는 것은 본적이 없다</a:t>
            </a:r>
            <a:r>
              <a:rPr lang="en-US" altLang="ko-KR" sz="1400"/>
              <a:t>.</a:t>
            </a:r>
            <a:endParaRPr lang="en-US" altLang="ko-KR" sz="1400"/>
          </a:p>
          <a:p>
            <a:pPr>
              <a:defRPr/>
            </a:pPr>
            <a:endParaRPr lang="en-US" altLang="ko-KR" sz="1400"/>
          </a:p>
          <a:p>
            <a:pPr>
              <a:defRPr/>
            </a:pPr>
            <a:r>
              <a:rPr lang="ko-KR" altLang="en-US" sz="1400"/>
              <a:t>교통의 흐름은 신호를 얼마나 적용을 하지 않는가에 따라 차량의 이동속도를 더욱 올려 원할한 도시의 교통을 제공을 할것이다</a:t>
            </a:r>
            <a:r>
              <a:rPr lang="en-US" altLang="ko-KR" sz="1400"/>
              <a:t>.</a:t>
            </a:r>
            <a:endParaRPr lang="en-US" altLang="ko-KR" sz="1400"/>
          </a:p>
        </p:txBody>
      </p:sp>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slides/slide7.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a:defRPr/>
            </a:pPr>
            <a:r>
              <a:rPr lang="ko-KR" altLang="en-US"/>
              <a:t>교통 흐름의 개선</a:t>
            </a:r>
            <a:endParaRPr lang="ko-KR" altLang="en-US"/>
          </a:p>
        </p:txBody>
      </p:sp>
      <p:sp>
        <p:nvSpPr>
          <p:cNvPr id="3" name=""/>
          <p:cNvSpPr>
            <a:spLocks noGrp="1"/>
          </p:cNvSpPr>
          <p:nvPr>
            <p:ph idx="1"/>
          </p:nvPr>
        </p:nvSpPr>
        <p:spPr/>
        <p:txBody>
          <a:bodyPr/>
          <a:lstStyle/>
          <a:p>
            <a:pPr marL="0" indent="0">
              <a:buNone/>
              <a:defRPr/>
            </a:pPr>
            <a:endParaRPr lang="ko-KR" altLang="en-US" sz="1200"/>
          </a:p>
          <a:p>
            <a:pPr>
              <a:defRPr/>
            </a:pPr>
            <a:endParaRPr lang="ko-KR" altLang="en-US" sz="1200"/>
          </a:p>
          <a:p>
            <a:pPr marL="0" indent="0">
              <a:buNone/>
              <a:defRPr/>
            </a:pPr>
            <a:endParaRPr lang="en-US" altLang="ko-KR" sz="1200"/>
          </a:p>
          <a:p>
            <a:pPr>
              <a:defRPr/>
            </a:pPr>
            <a:endParaRPr lang="en-US" altLang="ko-KR" sz="1200"/>
          </a:p>
          <a:p>
            <a:pPr marL="0" indent="0">
              <a:buNone/>
              <a:defRPr/>
            </a:pPr>
            <a:r>
              <a:rPr lang="ko-KR" altLang="en-US"/>
              <a:t>많은 교차로에 설치를 하므로 도로교통의 연속성을 보장을 한다</a:t>
            </a:r>
            <a:r>
              <a:rPr lang="en-US" altLang="ko-KR"/>
              <a:t>.</a:t>
            </a:r>
            <a:r>
              <a:rPr lang="ko-KR" altLang="en-US"/>
              <a:t> </a:t>
            </a:r>
            <a:endParaRPr lang="ko-KR" altLang="en-US"/>
          </a:p>
          <a:p>
            <a:pPr marL="0" indent="0">
              <a:buNone/>
              <a:defRPr/>
            </a:pPr>
            <a:endParaRPr lang="en-US" altLang="ko-KR" sz="1200"/>
          </a:p>
          <a:p>
            <a:pPr marL="0" indent="0">
              <a:buNone/>
              <a:defRPr/>
            </a:pPr>
            <a:endParaRPr lang="en-US" altLang="ko-KR" sz="1200"/>
          </a:p>
          <a:p>
            <a:pPr marL="0" indent="0">
              <a:buNone/>
              <a:defRPr/>
            </a:pPr>
            <a:endParaRPr lang="en-US" altLang="ko-KR" sz="1200"/>
          </a:p>
          <a:p>
            <a:pPr marL="0" indent="0">
              <a:buNone/>
              <a:defRPr/>
            </a:pPr>
            <a:endParaRPr lang="en-US" altLang="ko-KR" sz="1200"/>
          </a:p>
        </p:txBody>
      </p:sp>
      <p:sp>
        <p:nvSpPr>
          <p:cNvPr id="5" name=""/>
          <p:cNvSpPr/>
          <p:nvPr/>
        </p:nvSpPr>
        <p:spPr>
          <a:xfrm>
            <a:off x="1390920" y="3698937"/>
            <a:ext cx="9410160" cy="87819"/>
          </a:xfrm>
          <a:prstGeom prst="rect">
            <a:avLst/>
          </a:prstGeom>
        </p:spPr>
        <p:style>
          <a:lnRef idx="1">
            <a:schemeClr val="accent6"/>
          </a:lnRef>
          <a:fillRef idx="2">
            <a:schemeClr val="accent6"/>
          </a:fillRef>
          <a:effectRef idx="1">
            <a:schemeClr val="accent6"/>
          </a:effectRef>
          <a:fontRef idx="minor">
            <a:schemeClr val="dk1"/>
          </a:fontRef>
        </p:style>
        <p:txBody>
          <a:bodyPr/>
          <a:p>
            <a:pPr>
              <a:defRPr/>
            </a:pPr>
            <a:endParaRPr/>
          </a:p>
        </p:txBody>
      </p:sp>
      <p:sp>
        <p:nvSpPr>
          <p:cNvPr id="6" name=""/>
          <p:cNvSpPr/>
          <p:nvPr/>
        </p:nvSpPr>
        <p:spPr>
          <a:xfrm>
            <a:off x="1390920" y="3786756"/>
            <a:ext cx="9410160" cy="87819"/>
          </a:xfrm>
          <a:prstGeom prst="rect">
            <a:avLst/>
          </a:prstGeom>
        </p:spPr>
        <p:style>
          <a:lnRef idx="1">
            <a:schemeClr val="accent6"/>
          </a:lnRef>
          <a:fillRef idx="2">
            <a:schemeClr val="accent6"/>
          </a:fillRef>
          <a:effectRef idx="1">
            <a:schemeClr val="accent6"/>
          </a:effectRef>
          <a:fontRef idx="minor">
            <a:schemeClr val="dk1"/>
          </a:fontRef>
        </p:style>
        <p:txBody>
          <a:bodyPr/>
          <a:lstStyle/>
          <a:p>
            <a:pPr>
              <a:defRPr/>
            </a:pPr>
            <a:endParaRPr/>
          </a:p>
        </p:txBody>
      </p:sp>
      <p:sp>
        <p:nvSpPr>
          <p:cNvPr id="7" name=""/>
          <p:cNvSpPr/>
          <p:nvPr/>
        </p:nvSpPr>
        <p:spPr>
          <a:xfrm>
            <a:off x="1390920" y="4033731"/>
            <a:ext cx="9410160" cy="87819"/>
          </a:xfrm>
          <a:prstGeom prst="rect">
            <a:avLst/>
          </a:prstGeom>
        </p:spPr>
        <p:style>
          <a:lnRef idx="1">
            <a:schemeClr val="accent6"/>
          </a:lnRef>
          <a:fillRef idx="2">
            <a:schemeClr val="accent6"/>
          </a:fillRef>
          <a:effectRef idx="1">
            <a:schemeClr val="accent6"/>
          </a:effectRef>
          <a:fontRef idx="minor">
            <a:schemeClr val="dk1"/>
          </a:fontRef>
        </p:style>
        <p:txBody>
          <a:bodyPr/>
          <a:lstStyle/>
          <a:p>
            <a:pPr>
              <a:defRPr/>
            </a:pPr>
            <a:endParaRPr/>
          </a:p>
        </p:txBody>
      </p:sp>
      <p:sp>
        <p:nvSpPr>
          <p:cNvPr id="8" name=""/>
          <p:cNvSpPr/>
          <p:nvPr/>
        </p:nvSpPr>
        <p:spPr>
          <a:xfrm>
            <a:off x="1390920" y="4121550"/>
            <a:ext cx="9410160" cy="87819"/>
          </a:xfrm>
          <a:prstGeom prst="rect">
            <a:avLst/>
          </a:prstGeom>
        </p:spPr>
        <p:style>
          <a:lnRef idx="1">
            <a:schemeClr val="accent6"/>
          </a:lnRef>
          <a:fillRef idx="2">
            <a:schemeClr val="accent6"/>
          </a:fillRef>
          <a:effectRef idx="1">
            <a:schemeClr val="accent6"/>
          </a:effectRef>
          <a:fontRef idx="minor">
            <a:schemeClr val="dk1"/>
          </a:fontRef>
        </p:style>
        <p:txBody>
          <a:bodyPr/>
          <a:lstStyle/>
          <a:p>
            <a:pPr>
              <a:defRPr/>
            </a:pPr>
            <a:endParaRPr/>
          </a:p>
        </p:txBody>
      </p:sp>
      <p:sp>
        <p:nvSpPr>
          <p:cNvPr id="9" name=""/>
          <p:cNvSpPr/>
          <p:nvPr/>
        </p:nvSpPr>
        <p:spPr>
          <a:xfrm>
            <a:off x="2086718" y="319931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p>
            <a:pPr>
              <a:defRPr/>
            </a:pPr>
            <a:endParaRPr/>
          </a:p>
        </p:txBody>
      </p:sp>
      <p:sp>
        <p:nvSpPr>
          <p:cNvPr id="10" name=""/>
          <p:cNvSpPr/>
          <p:nvPr/>
        </p:nvSpPr>
        <p:spPr>
          <a:xfrm>
            <a:off x="2167782" y="319931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11" name=""/>
          <p:cNvSpPr/>
          <p:nvPr/>
        </p:nvSpPr>
        <p:spPr>
          <a:xfrm>
            <a:off x="2394490" y="321295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12" name=""/>
          <p:cNvSpPr/>
          <p:nvPr/>
        </p:nvSpPr>
        <p:spPr>
          <a:xfrm>
            <a:off x="2475554" y="3212960"/>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13" name=""/>
          <p:cNvSpPr/>
          <p:nvPr/>
        </p:nvSpPr>
        <p:spPr>
          <a:xfrm>
            <a:off x="2086718" y="3698937"/>
            <a:ext cx="469898" cy="510432"/>
          </a:xfrm>
          <a:prstGeom prst="rect">
            <a:avLst/>
          </a:prstGeom>
        </p:spPr>
        <p:style>
          <a:lnRef idx="2">
            <a:schemeClr val="accent1">
              <a:shade val="20000"/>
            </a:schemeClr>
          </a:lnRef>
          <a:fillRef idx="1">
            <a:schemeClr val="accent1"/>
          </a:fillRef>
          <a:effectRef idx="0">
            <a:schemeClr val="accent1"/>
          </a:effectRef>
          <a:fontRef idx="minor">
            <a:schemeClr val="lt1"/>
          </a:fontRef>
        </p:style>
        <p:txBody>
          <a:bodyPr/>
          <a:p>
            <a:pPr>
              <a:defRPr/>
            </a:pPr>
            <a:endParaRPr/>
          </a:p>
        </p:txBody>
      </p:sp>
      <p:sp>
        <p:nvSpPr>
          <p:cNvPr id="14" name=""/>
          <p:cNvSpPr/>
          <p:nvPr/>
        </p:nvSpPr>
        <p:spPr>
          <a:xfrm>
            <a:off x="4015767" y="321295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15" name=""/>
          <p:cNvSpPr/>
          <p:nvPr/>
        </p:nvSpPr>
        <p:spPr>
          <a:xfrm>
            <a:off x="4096830" y="321295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16" name=""/>
          <p:cNvSpPr/>
          <p:nvPr/>
        </p:nvSpPr>
        <p:spPr>
          <a:xfrm>
            <a:off x="4323539" y="321295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17" name=""/>
          <p:cNvSpPr/>
          <p:nvPr/>
        </p:nvSpPr>
        <p:spPr>
          <a:xfrm>
            <a:off x="4404602" y="321295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18" name=""/>
          <p:cNvSpPr/>
          <p:nvPr/>
        </p:nvSpPr>
        <p:spPr>
          <a:xfrm>
            <a:off x="4015767" y="3712577"/>
            <a:ext cx="469898" cy="510432"/>
          </a:xfrm>
          <a:prstGeom prst="rect">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p>
        </p:txBody>
      </p:sp>
      <p:sp>
        <p:nvSpPr>
          <p:cNvPr id="19" name=""/>
          <p:cNvSpPr/>
          <p:nvPr/>
        </p:nvSpPr>
        <p:spPr>
          <a:xfrm>
            <a:off x="5626101" y="3185678"/>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20" name=""/>
          <p:cNvSpPr/>
          <p:nvPr/>
        </p:nvSpPr>
        <p:spPr>
          <a:xfrm>
            <a:off x="5707164" y="3185678"/>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21" name=""/>
          <p:cNvSpPr/>
          <p:nvPr/>
        </p:nvSpPr>
        <p:spPr>
          <a:xfrm>
            <a:off x="5933873" y="3185678"/>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22" name=""/>
          <p:cNvSpPr/>
          <p:nvPr/>
        </p:nvSpPr>
        <p:spPr>
          <a:xfrm>
            <a:off x="6014936" y="3185678"/>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23" name=""/>
          <p:cNvSpPr/>
          <p:nvPr/>
        </p:nvSpPr>
        <p:spPr>
          <a:xfrm>
            <a:off x="5626101" y="3685296"/>
            <a:ext cx="469898" cy="510432"/>
          </a:xfrm>
          <a:prstGeom prst="rect">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p>
        </p:txBody>
      </p:sp>
      <p:sp>
        <p:nvSpPr>
          <p:cNvPr id="24" name=""/>
          <p:cNvSpPr/>
          <p:nvPr/>
        </p:nvSpPr>
        <p:spPr>
          <a:xfrm>
            <a:off x="7406533" y="321295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25" name=""/>
          <p:cNvSpPr/>
          <p:nvPr/>
        </p:nvSpPr>
        <p:spPr>
          <a:xfrm>
            <a:off x="7487596" y="321295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26" name=""/>
          <p:cNvSpPr/>
          <p:nvPr/>
        </p:nvSpPr>
        <p:spPr>
          <a:xfrm>
            <a:off x="7714304" y="322659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27" name=""/>
          <p:cNvSpPr/>
          <p:nvPr/>
        </p:nvSpPr>
        <p:spPr>
          <a:xfrm>
            <a:off x="7795368" y="322659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28" name=""/>
          <p:cNvSpPr/>
          <p:nvPr/>
        </p:nvSpPr>
        <p:spPr>
          <a:xfrm>
            <a:off x="7406533" y="3712577"/>
            <a:ext cx="469898" cy="510432"/>
          </a:xfrm>
          <a:prstGeom prst="rect">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p>
        </p:txBody>
      </p:sp>
      <p:sp>
        <p:nvSpPr>
          <p:cNvPr id="29" name=""/>
          <p:cNvSpPr/>
          <p:nvPr/>
        </p:nvSpPr>
        <p:spPr>
          <a:xfrm>
            <a:off x="9092390" y="3199318"/>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30" name=""/>
          <p:cNvSpPr/>
          <p:nvPr/>
        </p:nvSpPr>
        <p:spPr>
          <a:xfrm>
            <a:off x="9173453" y="3199318"/>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31" name=""/>
          <p:cNvSpPr/>
          <p:nvPr/>
        </p:nvSpPr>
        <p:spPr>
          <a:xfrm>
            <a:off x="9400161" y="3199319"/>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32" name=""/>
          <p:cNvSpPr/>
          <p:nvPr/>
        </p:nvSpPr>
        <p:spPr>
          <a:xfrm>
            <a:off x="9481225" y="3199318"/>
            <a:ext cx="81063" cy="1729361"/>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endParaRPr/>
          </a:p>
        </p:txBody>
      </p:sp>
      <p:sp>
        <p:nvSpPr>
          <p:cNvPr id="33" name=""/>
          <p:cNvSpPr/>
          <p:nvPr/>
        </p:nvSpPr>
        <p:spPr>
          <a:xfrm>
            <a:off x="9092390" y="3698936"/>
            <a:ext cx="469898" cy="510432"/>
          </a:xfrm>
          <a:prstGeom prst="rect">
            <a:avLst/>
          </a:prstGeom>
        </p:spPr>
        <p:style>
          <a:lnRef idx="2">
            <a:schemeClr val="accent1">
              <a:shade val="20000"/>
            </a:schemeClr>
          </a:lnRef>
          <a:fillRef idx="1">
            <a:schemeClr val="accent1"/>
          </a:fillRef>
          <a:effectRef idx="0">
            <a:schemeClr val="accent1"/>
          </a:effectRef>
          <a:fontRef idx="minor">
            <a:schemeClr val="lt1"/>
          </a:fontRef>
        </p:style>
        <p:txBody>
          <a:bodyPr/>
          <a:lstStyle/>
          <a:p>
            <a:pPr>
              <a:defRPr/>
            </a:pPr>
            <a:endParaRPr/>
          </a:p>
        </p:txBody>
      </p:sp>
      <p:cxnSp>
        <p:nvCxnSpPr>
          <p:cNvPr id="34" name=""/>
          <p:cNvCxnSpPr/>
          <p:nvPr/>
        </p:nvCxnSpPr>
        <p:spPr>
          <a:xfrm rot="10800000">
            <a:off x="9803732" y="3525252"/>
            <a:ext cx="772026" cy="0"/>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
          <p:cNvCxnSpPr/>
          <p:nvPr/>
        </p:nvCxnSpPr>
        <p:spPr>
          <a:xfrm>
            <a:off x="1390920" y="4357437"/>
            <a:ext cx="627377" cy="0"/>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
          <p:cNvCxnSpPr/>
          <p:nvPr/>
        </p:nvCxnSpPr>
        <p:spPr>
          <a:xfrm rot="16200000" flipH="1" flipV="1">
            <a:off x="1777666" y="3354805"/>
            <a:ext cx="481263" cy="0"/>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
          <p:cNvCxnSpPr/>
          <p:nvPr/>
        </p:nvCxnSpPr>
        <p:spPr>
          <a:xfrm rot="16200000" flipV="1">
            <a:off x="2416273" y="4636240"/>
            <a:ext cx="557600" cy="0"/>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8" name=""/>
          <p:cNvCxnSpPr/>
          <p:nvPr/>
        </p:nvCxnSpPr>
        <p:spPr>
          <a:xfrm>
            <a:off x="1451812" y="5079326"/>
            <a:ext cx="9194130" cy="0"/>
          </a:xfrm>
          <a:prstGeom prst="straightConnector1">
            <a:avLst/>
          </a:prstGeom>
          <a:ln w="25400">
            <a:solidFill>
              <a:schemeClr val="accent1">
                <a:shade val="95000"/>
                <a:satMod val="105000"/>
              </a:schemeClr>
            </a:solidFill>
            <a:tailEnd type="arrow"/>
          </a:ln>
        </p:spPr>
        <p:style>
          <a:lnRef idx="1">
            <a:schemeClr val="accent1"/>
          </a:lnRef>
          <a:fillRef idx="0">
            <a:schemeClr val="accent1"/>
          </a:fillRef>
          <a:effectRef idx="0">
            <a:schemeClr val="accent1"/>
          </a:effectRef>
          <a:fontRef idx="minor">
            <a:schemeClr val="tx1"/>
          </a:fontRef>
        </p:style>
      </p:cxnSp>
      <p:sp>
        <p:nvSpPr>
          <p:cNvPr id="40" name=""/>
          <p:cNvSpPr/>
          <p:nvPr/>
        </p:nvSpPr>
        <p:spPr>
          <a:xfrm>
            <a:off x="2321668" y="5209674"/>
            <a:ext cx="7782853" cy="350921"/>
          </a:xfrm>
          <a:prstGeom prst="rect">
            <a:avLst/>
          </a:prstGeom>
        </p:spPr>
        <p:style>
          <a:lnRef idx="3">
            <a:schemeClr val="accent3"/>
          </a:lnRef>
          <a:fillRef idx="0">
            <a:schemeClr val="accent3"/>
          </a:fillRef>
          <a:effectRef idx="3">
            <a:schemeClr val="accent3"/>
          </a:effectRef>
          <a:fontRef idx="minor">
            <a:schemeClr val="dk1"/>
          </a:fontRef>
        </p:style>
        <p:txBody>
          <a:bodyPr/>
          <a:p>
            <a:pPr>
              <a:defRPr/>
            </a:pPr>
            <a:r>
              <a:rPr lang="ko-KR" altLang="en-US"/>
              <a:t>모든 교차로의 신호를 받지 않으므로 교통흐름을 개선을 할것이다</a:t>
            </a:r>
            <a:r>
              <a:rPr lang="en-US" altLang="ko-KR"/>
              <a:t>.</a:t>
            </a:r>
            <a:endParaRPr lang="en-US" altLang="ko-KR"/>
          </a:p>
        </p:txBody>
      </p:sp>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slides/slide8.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a:defRPr/>
            </a:pPr>
            <a:r>
              <a:rPr lang="ko-KR" altLang="en-US"/>
              <a:t>타워의 활용성</a:t>
            </a:r>
            <a:endParaRPr lang="ko-KR" altLang="en-US"/>
          </a:p>
        </p:txBody>
      </p:sp>
      <p:sp>
        <p:nvSpPr>
          <p:cNvPr id="3" name=""/>
          <p:cNvSpPr>
            <a:spLocks noGrp="1"/>
          </p:cNvSpPr>
          <p:nvPr>
            <p:ph idx="1"/>
          </p:nvPr>
        </p:nvSpPr>
        <p:spPr/>
        <p:txBody>
          <a:bodyPr/>
          <a:lstStyle/>
          <a:p>
            <a:pPr>
              <a:defRPr/>
            </a:pPr>
            <a:r>
              <a:rPr lang="ko-KR" altLang="en-US"/>
              <a:t>이것은 각 도시 또는 관리처에 따라 많은 시설을 설치를 할수 있다</a:t>
            </a:r>
            <a:r>
              <a:rPr lang="en-US" altLang="ko-KR"/>
              <a:t>.</a:t>
            </a:r>
            <a:endParaRPr lang="en-US" altLang="ko-KR"/>
          </a:p>
          <a:p>
            <a:pPr marL="0" indent="0">
              <a:buNone/>
              <a:defRPr/>
            </a:pPr>
            <a:endParaRPr lang="ko-KR" altLang="en-US"/>
          </a:p>
          <a:p>
            <a:pPr>
              <a:defRPr/>
            </a:pPr>
            <a:endParaRPr lang="en-US" altLang="ko-KR"/>
          </a:p>
        </p:txBody>
      </p:sp>
      <p:sp>
        <p:nvSpPr>
          <p:cNvPr id="4" name=""/>
          <p:cNvSpPr/>
          <p:nvPr/>
        </p:nvSpPr>
        <p:spPr>
          <a:xfrm>
            <a:off x="1717675" y="2286000"/>
            <a:ext cx="463550" cy="4216400"/>
          </a:xfrm>
          <a:prstGeom prst="rect">
            <a:avLst/>
          </a:prstGeom>
        </p:spPr>
        <p:style>
          <a:lnRef idx="1">
            <a:schemeClr val="accent6"/>
          </a:lnRef>
          <a:fillRef idx="2">
            <a:schemeClr val="accent6"/>
          </a:fillRef>
          <a:effectRef idx="1">
            <a:schemeClr val="accent6"/>
          </a:effectRef>
          <a:fontRef idx="minor">
            <a:schemeClr val="dk1"/>
          </a:fontRef>
        </p:style>
        <p:txBody>
          <a:bodyPr/>
          <a:p>
            <a:pPr>
              <a:defRPr/>
            </a:pPr>
            <a:endParaRPr lang="ko-KR" altLang="en-US"/>
          </a:p>
          <a:p>
            <a:pPr>
              <a:defRPr/>
            </a:pPr>
            <a:endParaRPr lang="ko-KR" altLang="en-US"/>
          </a:p>
          <a:p>
            <a:pPr>
              <a:defRPr/>
            </a:pPr>
            <a:endParaRPr lang="ko-KR" altLang="en-US"/>
          </a:p>
          <a:p>
            <a:pPr>
              <a:defRPr/>
            </a:pPr>
            <a:r>
              <a:rPr lang="ko-KR" altLang="en-US"/>
              <a:t>타워의 활용성</a:t>
            </a:r>
            <a:endParaRPr lang="ko-KR" altLang="en-US"/>
          </a:p>
          <a:p>
            <a:pPr>
              <a:defRPr/>
            </a:pPr>
            <a:endParaRPr lang="ko-KR" altLang="en-US"/>
          </a:p>
        </p:txBody>
      </p:sp>
      <p:sp>
        <p:nvSpPr>
          <p:cNvPr id="5" name=""/>
          <p:cNvSpPr/>
          <p:nvPr/>
        </p:nvSpPr>
        <p:spPr>
          <a:xfrm>
            <a:off x="3032125" y="2286000"/>
            <a:ext cx="6254749" cy="349250"/>
          </a:xfrm>
          <a:prstGeom prst="rect">
            <a:avLst/>
          </a:prstGeom>
        </p:spPr>
        <p:style>
          <a:lnRef idx="1">
            <a:schemeClr val="accent1"/>
          </a:lnRef>
          <a:fillRef idx="2">
            <a:schemeClr val="accent1"/>
          </a:fillRef>
          <a:effectRef idx="1">
            <a:schemeClr val="accent1"/>
          </a:effectRef>
          <a:fontRef idx="minor">
            <a:schemeClr val="dk1"/>
          </a:fontRef>
        </p:style>
        <p:txBody>
          <a:bodyPr/>
          <a:p>
            <a:pPr>
              <a:defRPr/>
            </a:pPr>
            <a:r>
              <a:rPr lang="ko-KR" altLang="en-US"/>
              <a:t>도로 교통의 정보획득 </a:t>
            </a:r>
            <a:r>
              <a:rPr lang="en-US" altLang="ko-KR"/>
              <a:t>-cctv</a:t>
            </a:r>
            <a:r>
              <a:rPr lang="ko-KR" altLang="en-US"/>
              <a:t> 설치</a:t>
            </a:r>
            <a:endParaRPr lang="ko-KR" altLang="en-US"/>
          </a:p>
          <a:p>
            <a:pPr>
              <a:defRPr/>
            </a:pPr>
            <a:endParaRPr lang="ko-KR" altLang="en-US"/>
          </a:p>
        </p:txBody>
      </p:sp>
      <p:sp>
        <p:nvSpPr>
          <p:cNvPr id="6" name=""/>
          <p:cNvSpPr/>
          <p:nvPr/>
        </p:nvSpPr>
        <p:spPr>
          <a:xfrm>
            <a:off x="3032125" y="2781300"/>
            <a:ext cx="6254749" cy="349250"/>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r>
              <a:rPr lang="ko-KR" altLang="en-US"/>
              <a:t>신호등의 불필요 </a:t>
            </a:r>
            <a:r>
              <a:rPr lang="en-US" altLang="ko-KR"/>
              <a:t>-</a:t>
            </a:r>
            <a:r>
              <a:rPr lang="ko-KR" altLang="en-US"/>
              <a:t> 타워 활용에 따른 신호등만 존재함</a:t>
            </a:r>
            <a:r>
              <a:rPr lang="en-US" altLang="ko-KR"/>
              <a:t>.</a:t>
            </a:r>
            <a:endParaRPr lang="en-US" altLang="ko-KR"/>
          </a:p>
          <a:p>
            <a:pPr>
              <a:defRPr/>
            </a:pPr>
            <a:endParaRPr lang="ko-KR" altLang="en-US"/>
          </a:p>
          <a:p>
            <a:pPr>
              <a:defRPr/>
            </a:pPr>
            <a:endParaRPr lang="ko-KR" altLang="en-US"/>
          </a:p>
        </p:txBody>
      </p:sp>
      <p:sp>
        <p:nvSpPr>
          <p:cNvPr id="8" name=""/>
          <p:cNvSpPr/>
          <p:nvPr/>
        </p:nvSpPr>
        <p:spPr>
          <a:xfrm>
            <a:off x="3032125" y="3254374"/>
            <a:ext cx="6254749" cy="349250"/>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r>
              <a:rPr lang="ko-KR" altLang="en-US"/>
              <a:t>도시의 환경을 위한 센서등을 설치</a:t>
            </a:r>
            <a:endParaRPr lang="ko-KR" altLang="en-US"/>
          </a:p>
          <a:p>
            <a:pPr>
              <a:defRPr/>
            </a:pPr>
            <a:endParaRPr lang="ko-KR" altLang="en-US"/>
          </a:p>
          <a:p>
            <a:pPr>
              <a:defRPr/>
            </a:pPr>
            <a:endParaRPr lang="ko-KR" altLang="en-US"/>
          </a:p>
        </p:txBody>
      </p:sp>
      <p:sp>
        <p:nvSpPr>
          <p:cNvPr id="9" name=""/>
          <p:cNvSpPr/>
          <p:nvPr/>
        </p:nvSpPr>
        <p:spPr>
          <a:xfrm>
            <a:off x="3032125" y="3742846"/>
            <a:ext cx="6254749" cy="349250"/>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r>
              <a:rPr lang="ko-KR" altLang="en-US"/>
              <a:t>이동통신 기지국 설치</a:t>
            </a:r>
            <a:endParaRPr lang="ko-KR" altLang="en-US"/>
          </a:p>
          <a:p>
            <a:pPr>
              <a:defRPr/>
            </a:pPr>
            <a:endParaRPr lang="ko-KR" altLang="en-US"/>
          </a:p>
          <a:p>
            <a:pPr>
              <a:defRPr/>
            </a:pPr>
            <a:endParaRPr lang="ko-KR" altLang="en-US"/>
          </a:p>
        </p:txBody>
      </p:sp>
      <p:sp>
        <p:nvSpPr>
          <p:cNvPr id="10" name=""/>
          <p:cNvSpPr/>
          <p:nvPr/>
        </p:nvSpPr>
        <p:spPr>
          <a:xfrm>
            <a:off x="3032125" y="4200525"/>
            <a:ext cx="6254748" cy="349250"/>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r>
              <a:rPr lang="ko-KR" altLang="en-US"/>
              <a:t>공공 와이파이 설치가능</a:t>
            </a:r>
            <a:endParaRPr lang="ko-KR" altLang="en-US"/>
          </a:p>
          <a:p>
            <a:pPr>
              <a:defRPr/>
            </a:pPr>
            <a:endParaRPr lang="ko-KR" altLang="en-US"/>
          </a:p>
          <a:p>
            <a:pPr>
              <a:defRPr/>
            </a:pPr>
            <a:endParaRPr lang="ko-KR" altLang="en-US"/>
          </a:p>
        </p:txBody>
      </p:sp>
      <p:sp>
        <p:nvSpPr>
          <p:cNvPr id="11" name=""/>
          <p:cNvSpPr/>
          <p:nvPr/>
        </p:nvSpPr>
        <p:spPr>
          <a:xfrm>
            <a:off x="3032126" y="4654072"/>
            <a:ext cx="6254748" cy="349250"/>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r>
              <a:rPr lang="ko-KR" altLang="en-US"/>
              <a:t>자율주행을 위한 </a:t>
            </a:r>
            <a:r>
              <a:rPr lang="en-US" altLang="ko-KR"/>
              <a:t>V2X</a:t>
            </a:r>
            <a:r>
              <a:rPr lang="ko-KR" altLang="en-US"/>
              <a:t> 의 필요성이 줄어듬 </a:t>
            </a:r>
            <a:r>
              <a:rPr lang="en-US" altLang="ko-KR"/>
              <a:t>-</a:t>
            </a:r>
            <a:r>
              <a:rPr lang="ko-KR" altLang="en-US"/>
              <a:t>빠른 적용가능</a:t>
            </a:r>
            <a:endParaRPr lang="ko-KR" altLang="en-US"/>
          </a:p>
          <a:p>
            <a:pPr>
              <a:defRPr/>
            </a:pPr>
            <a:endParaRPr lang="ko-KR" altLang="en-US"/>
          </a:p>
        </p:txBody>
      </p:sp>
      <p:sp>
        <p:nvSpPr>
          <p:cNvPr id="12" name=""/>
          <p:cNvSpPr/>
          <p:nvPr/>
        </p:nvSpPr>
        <p:spPr>
          <a:xfrm>
            <a:off x="3032124" y="5146674"/>
            <a:ext cx="6254749" cy="349250"/>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r>
              <a:rPr lang="ko-KR" altLang="en-US"/>
              <a:t>도시의 교통 랜드마크 가능함</a:t>
            </a:r>
            <a:r>
              <a:rPr lang="en-US" altLang="ko-KR"/>
              <a:t>.</a:t>
            </a:r>
            <a:r>
              <a:rPr lang="ko-KR" altLang="en-US"/>
              <a:t> </a:t>
            </a:r>
            <a:r>
              <a:rPr lang="en-US" altLang="ko-KR"/>
              <a:t>-</a:t>
            </a:r>
            <a:r>
              <a:rPr lang="ko-KR" altLang="en-US"/>
              <a:t> 세계적 교통선진화 가능</a:t>
            </a:r>
            <a:endParaRPr lang="ko-KR" altLang="en-US"/>
          </a:p>
          <a:p>
            <a:pPr>
              <a:defRPr/>
            </a:pPr>
            <a:endParaRPr lang="ko-KR" altLang="en-US"/>
          </a:p>
        </p:txBody>
      </p:sp>
      <p:sp>
        <p:nvSpPr>
          <p:cNvPr id="13" name=""/>
          <p:cNvSpPr/>
          <p:nvPr/>
        </p:nvSpPr>
        <p:spPr>
          <a:xfrm>
            <a:off x="3032124" y="5673724"/>
            <a:ext cx="6254749" cy="349250"/>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r>
              <a:rPr lang="ko-KR" altLang="en-US"/>
              <a:t>광고판 설치 가능함</a:t>
            </a:r>
            <a:r>
              <a:rPr lang="en-US" altLang="ko-KR"/>
              <a:t>.</a:t>
            </a:r>
            <a:endParaRPr lang="en-US" altLang="ko-KR"/>
          </a:p>
        </p:txBody>
      </p:sp>
      <p:sp>
        <p:nvSpPr>
          <p:cNvPr id="14" name=""/>
          <p:cNvSpPr/>
          <p:nvPr/>
        </p:nvSpPr>
        <p:spPr>
          <a:xfrm>
            <a:off x="3032124" y="6153150"/>
            <a:ext cx="6254749" cy="349250"/>
          </a:xfrm>
          <a:prstGeom prst="rect">
            <a:avLst/>
          </a:prstGeom>
        </p:spPr>
        <p:style>
          <a:lnRef idx="1">
            <a:schemeClr val="accent1"/>
          </a:lnRef>
          <a:fillRef idx="2">
            <a:schemeClr val="accent1"/>
          </a:fillRef>
          <a:effectRef idx="1">
            <a:schemeClr val="accent1"/>
          </a:effectRef>
          <a:fontRef idx="minor">
            <a:schemeClr val="dk1"/>
          </a:fontRef>
        </p:style>
        <p:txBody>
          <a:bodyPr/>
          <a:lstStyle/>
          <a:p>
            <a:pPr>
              <a:defRPr/>
            </a:pPr>
            <a:r>
              <a:rPr lang="ko-KR" altLang="en-US"/>
              <a:t>교통의 흐름 개선및 여러교차로에 사용가능함</a:t>
            </a:r>
            <a:r>
              <a:rPr lang="en-US" altLang="ko-KR"/>
              <a:t>.-</a:t>
            </a:r>
            <a:r>
              <a:rPr lang="ko-KR" altLang="en-US"/>
              <a:t> 삼거리</a:t>
            </a:r>
            <a:r>
              <a:rPr lang="en-US" altLang="ko-KR"/>
              <a:t>,JC </a:t>
            </a:r>
            <a:r>
              <a:rPr lang="ko-KR" altLang="en-US"/>
              <a:t>등 </a:t>
            </a:r>
            <a:endParaRPr lang="ko-KR" altLang="en-US"/>
          </a:p>
        </p:txBody>
      </p:sp>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slides/slide9.xml><?xml version="1.0" encoding="utf-8"?>
<p:sld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cSld>
    <p:spTree>
      <p:nvGrpSpPr>
        <p:cNvPr id="1" name=""/>
        <p:cNvGrpSpPr/>
        <p:nvPr/>
      </p:nvGrpSpPr>
      <p:grpSpPr>
        <a:xfrm>
          <a:off x="0" y="0"/>
          <a:ext cx="0" cy="0"/>
          <a:chOff x="0" y="0"/>
          <a:chExt cx="0" cy="0"/>
        </a:xfrm>
      </p:grpSpPr>
      <p:sp>
        <p:nvSpPr>
          <p:cNvPr id="2" name=""/>
          <p:cNvSpPr>
            <a:spLocks noGrp="1"/>
          </p:cNvSpPr>
          <p:nvPr>
            <p:ph type="title" idx="0"/>
          </p:nvPr>
        </p:nvSpPr>
        <p:spPr/>
        <p:txBody>
          <a:bodyPr/>
          <a:lstStyle/>
          <a:p>
            <a:pPr>
              <a:defRPr/>
            </a:pPr>
            <a:r>
              <a:rPr lang="ko-KR" altLang="en-US"/>
              <a:t>병목현상의 해소방법</a:t>
            </a:r>
            <a:endParaRPr lang="ko-KR" altLang="en-US"/>
          </a:p>
        </p:txBody>
      </p:sp>
      <p:sp>
        <p:nvSpPr>
          <p:cNvPr id="3" name=""/>
          <p:cNvSpPr>
            <a:spLocks noGrp="1"/>
          </p:cNvSpPr>
          <p:nvPr>
            <p:ph idx="1"/>
          </p:nvPr>
        </p:nvSpPr>
        <p:spPr/>
        <p:txBody>
          <a:bodyPr/>
          <a:lstStyle/>
          <a:p>
            <a:pPr marL="0" indent="0">
              <a:buNone/>
              <a:defRPr/>
            </a:pPr>
            <a:r>
              <a:rPr lang="ko-KR" altLang="en-US"/>
              <a:t>차선의 변경을 최대한 줄이는 방법으로 해결을 해야 한다</a:t>
            </a:r>
            <a:r>
              <a:rPr lang="en-US" altLang="ko-KR"/>
              <a:t>.</a:t>
            </a:r>
            <a:endParaRPr lang="ko-KR" altLang="en-US"/>
          </a:p>
          <a:p>
            <a:pPr marL="0" indent="0">
              <a:buNone/>
              <a:defRPr/>
            </a:pPr>
            <a:endParaRPr lang="en-US" altLang="ko-KR"/>
          </a:p>
          <a:p>
            <a:pPr marL="0" indent="0">
              <a:buNone/>
              <a:defRPr/>
            </a:pPr>
            <a:endParaRPr lang="ko-KR" altLang="en-US"/>
          </a:p>
        </p:txBody>
      </p:sp>
      <p:pic>
        <p:nvPicPr>
          <p:cNvPr id="4" name=""/>
          <p:cNvPicPr>
            <a:picLocks noChangeAspect="1"/>
          </p:cNvPicPr>
          <p:nvPr/>
        </p:nvPicPr>
        <p:blipFill rotWithShape="1">
          <a:blip r:embed="rId2"/>
          <a:stretch>
            <a:fillRect/>
          </a:stretch>
        </p:blipFill>
        <p:spPr>
          <a:xfrm>
            <a:off x="6000750" y="2300377"/>
            <a:ext cx="6040317" cy="4557623"/>
          </a:xfrm>
          <a:prstGeom prst="rect">
            <a:avLst/>
          </a:prstGeom>
        </p:spPr>
      </p:pic>
      <p:sp>
        <p:nvSpPr>
          <p:cNvPr id="5" name=""/>
          <p:cNvSpPr/>
          <p:nvPr/>
        </p:nvSpPr>
        <p:spPr>
          <a:xfrm>
            <a:off x="958580" y="1990117"/>
            <a:ext cx="4623976" cy="4465980"/>
          </a:xfrm>
          <a:prstGeom prst="rect">
            <a:avLst/>
          </a:prstGeom>
        </p:spPr>
        <p:style>
          <a:lnRef idx="1">
            <a:schemeClr val="accent1"/>
          </a:lnRef>
          <a:fillRef idx="2">
            <a:schemeClr val="accent1"/>
          </a:fillRef>
          <a:effectRef idx="1">
            <a:schemeClr val="accent1"/>
          </a:effectRef>
          <a:fontRef idx="minor">
            <a:schemeClr val="dk1"/>
          </a:fontRef>
        </p:style>
        <p:txBody>
          <a:bodyPr/>
          <a:p>
            <a:pPr>
              <a:defRPr/>
            </a:pPr>
            <a:r>
              <a:rPr lang="ko-KR" altLang="en-US" sz="1000"/>
              <a:t>염곡지하차도는 설계가 잘못되었다</a:t>
            </a:r>
            <a:r>
              <a:rPr lang="en-US" altLang="ko-KR" sz="1000"/>
              <a:t>.</a:t>
            </a:r>
            <a:endParaRPr lang="en-US" altLang="ko-KR" sz="1000"/>
          </a:p>
          <a:p>
            <a:pPr>
              <a:defRPr/>
            </a:pPr>
            <a:endParaRPr lang="en-US" altLang="ko-KR" sz="1000"/>
          </a:p>
          <a:p>
            <a:pPr>
              <a:defRPr/>
            </a:pPr>
            <a:r>
              <a:rPr lang="ko-KR" altLang="en-US" sz="1000"/>
              <a:t>염곡사거리를 </a:t>
            </a:r>
            <a:r>
              <a:rPr lang="en-US" altLang="ko-KR" sz="1000"/>
              <a:t>3</a:t>
            </a:r>
            <a:r>
              <a:rPr lang="ko-KR" altLang="en-US" sz="1000"/>
              <a:t>개의 층으로 분리를 하였지만 논스톱의 방식이 적용되지 못했다</a:t>
            </a:r>
            <a:r>
              <a:rPr lang="en-US" altLang="ko-KR" sz="1000"/>
              <a:t>.</a:t>
            </a:r>
            <a:r>
              <a:rPr lang="ko-KR" altLang="en-US" sz="1000"/>
              <a:t> </a:t>
            </a:r>
            <a:endParaRPr lang="ko-KR" altLang="en-US" sz="1000"/>
          </a:p>
          <a:p>
            <a:pPr>
              <a:defRPr/>
            </a:pPr>
            <a:endParaRPr lang="ko-KR" altLang="en-US" sz="1000"/>
          </a:p>
          <a:p>
            <a:pPr>
              <a:defRPr/>
            </a:pPr>
            <a:r>
              <a:rPr lang="ko-KR" altLang="en-US" sz="1000"/>
              <a:t>그리고 양재 </a:t>
            </a:r>
            <a:r>
              <a:rPr lang="en-US" altLang="ko-KR" sz="1000"/>
              <a:t>IC</a:t>
            </a:r>
            <a:r>
              <a:rPr lang="ko-KR" altLang="en-US" sz="1000"/>
              <a:t> 의 설계부터 잘못이 되었다</a:t>
            </a:r>
            <a:r>
              <a:rPr lang="en-US" altLang="ko-KR" sz="1000"/>
              <a:t>.</a:t>
            </a:r>
            <a:endParaRPr lang="en-US" altLang="ko-KR" sz="1000"/>
          </a:p>
          <a:p>
            <a:pPr>
              <a:defRPr/>
            </a:pPr>
            <a:endParaRPr lang="en-US" altLang="ko-KR" sz="1000"/>
          </a:p>
          <a:p>
            <a:pPr>
              <a:defRPr/>
            </a:pPr>
            <a:r>
              <a:rPr lang="ko-KR" altLang="en-US" sz="1000"/>
              <a:t>양재 </a:t>
            </a:r>
            <a:r>
              <a:rPr lang="en-US" altLang="ko-KR" sz="1000"/>
              <a:t>IC</a:t>
            </a:r>
            <a:r>
              <a:rPr lang="ko-KR" altLang="en-US" sz="1000"/>
              <a:t> 를 이용을 하는 방법에 문제가 있고 염곡사거리와 연계가 되지 않는 방식이다</a:t>
            </a:r>
            <a:r>
              <a:rPr lang="en-US" altLang="ko-KR" sz="1000"/>
              <a:t>.</a:t>
            </a:r>
            <a:endParaRPr lang="en-US" altLang="ko-KR" sz="1000"/>
          </a:p>
          <a:p>
            <a:pPr>
              <a:defRPr/>
            </a:pPr>
            <a:endParaRPr lang="en-US" altLang="ko-KR" sz="1000"/>
          </a:p>
          <a:p>
            <a:pPr>
              <a:defRPr/>
            </a:pPr>
            <a:r>
              <a:rPr lang="ko-KR" altLang="en-US" sz="1000"/>
              <a:t>양재</a:t>
            </a:r>
            <a:r>
              <a:rPr lang="en-US" altLang="ko-KR" sz="1000"/>
              <a:t>IC</a:t>
            </a:r>
            <a:r>
              <a:rPr lang="ko-KR" altLang="en-US" sz="1000"/>
              <a:t> 의 중앙선 부근의 좌우로 넓혀서 좌회전 수용타워을 해야 한다</a:t>
            </a:r>
            <a:r>
              <a:rPr lang="en-US" altLang="ko-KR" sz="1000"/>
              <a:t>.</a:t>
            </a:r>
            <a:endParaRPr lang="en-US" altLang="ko-KR" sz="1000"/>
          </a:p>
          <a:p>
            <a:pPr>
              <a:defRPr/>
            </a:pPr>
            <a:r>
              <a:rPr lang="ko-KR" altLang="en-US" sz="1000"/>
              <a:t>그리고 염곡 동서지하차도는 </a:t>
            </a:r>
            <a:r>
              <a:rPr lang="en-US" altLang="ko-KR" sz="1000"/>
              <a:t>1</a:t>
            </a:r>
            <a:r>
              <a:rPr lang="ko-KR" altLang="en-US" sz="1000"/>
              <a:t>층에 만들어 져야 했다</a:t>
            </a:r>
            <a:r>
              <a:rPr lang="en-US" altLang="ko-KR" sz="1000"/>
              <a:t>.</a:t>
            </a:r>
            <a:endParaRPr lang="en-US" altLang="ko-KR" sz="1000"/>
          </a:p>
          <a:p>
            <a:pPr>
              <a:defRPr/>
            </a:pPr>
            <a:endParaRPr lang="en-US" altLang="ko-KR" sz="1200"/>
          </a:p>
          <a:p>
            <a:pPr>
              <a:defRPr/>
            </a:pPr>
            <a:r>
              <a:rPr lang="ko-KR" altLang="en-US" sz="1000"/>
              <a:t>지금까지 도로의 문제점은 우회전과 그리고 진입 그리고 주행 좌방향 우회전 그리고 우측의 진입</a:t>
            </a:r>
            <a:endParaRPr lang="ko-KR" altLang="en-US" sz="1000"/>
          </a:p>
          <a:p>
            <a:pPr>
              <a:defRPr/>
            </a:pPr>
            <a:endParaRPr lang="ko-KR" altLang="en-US" sz="1000"/>
          </a:p>
          <a:p>
            <a:pPr>
              <a:defRPr/>
            </a:pPr>
            <a:r>
              <a:rPr lang="ko-KR" altLang="en-US" sz="1000"/>
              <a:t>다시 말해서 분기 합류 분기 합류를 반복하는 것이 문제이다</a:t>
            </a:r>
            <a:r>
              <a:rPr lang="en-US" altLang="ko-KR" sz="1000"/>
              <a:t>.</a:t>
            </a:r>
            <a:r>
              <a:rPr lang="ko-KR" altLang="en-US" sz="1000"/>
              <a:t> 그것이 고속도로 뿐만 아니라 양재대로도 같은 문제이다</a:t>
            </a:r>
            <a:r>
              <a:rPr lang="en-US" altLang="ko-KR" sz="1000"/>
              <a:t>.</a:t>
            </a:r>
            <a:endParaRPr lang="en-US" altLang="ko-KR" sz="1000"/>
          </a:p>
          <a:p>
            <a:pPr>
              <a:defRPr/>
            </a:pPr>
            <a:endParaRPr lang="en-US" altLang="ko-KR" sz="1000"/>
          </a:p>
          <a:p>
            <a:pPr>
              <a:defRPr/>
            </a:pPr>
            <a:r>
              <a:rPr lang="ko-KR" altLang="en-US" sz="1000"/>
              <a:t>동서남북 총 </a:t>
            </a:r>
            <a:r>
              <a:rPr lang="en-US" altLang="ko-KR" sz="1000"/>
              <a:t>16</a:t>
            </a:r>
            <a:r>
              <a:rPr lang="ko-KR" altLang="en-US" sz="1000"/>
              <a:t>개의 분기점이 생긴다</a:t>
            </a:r>
            <a:r>
              <a:rPr lang="en-US" altLang="ko-KR" sz="1000"/>
              <a:t>.</a:t>
            </a:r>
            <a:r>
              <a:rPr lang="ko-KR" altLang="en-US" sz="1000"/>
              <a:t> 이부분을 해결을 하는 방법이 교통체증을 줄이는 방법이다</a:t>
            </a:r>
            <a:r>
              <a:rPr lang="en-US" altLang="ko-KR" sz="1000"/>
              <a:t>.</a:t>
            </a:r>
            <a:endParaRPr lang="en-US" altLang="ko-KR" sz="1000"/>
          </a:p>
          <a:p>
            <a:pPr>
              <a:defRPr/>
            </a:pPr>
            <a:endParaRPr lang="en-US" altLang="ko-KR" sz="1000"/>
          </a:p>
          <a:p>
            <a:pPr>
              <a:defRPr/>
            </a:pPr>
            <a:r>
              <a:rPr lang="ko-KR" altLang="en-US" sz="1000"/>
              <a:t>저의 개선방안의 그림은 지하층과 </a:t>
            </a:r>
            <a:r>
              <a:rPr lang="en-US" altLang="ko-KR" sz="1000"/>
              <a:t>1</a:t>
            </a:r>
            <a:r>
              <a:rPr lang="ko-KR" altLang="en-US" sz="1000"/>
              <a:t>층의 </a:t>
            </a:r>
            <a:r>
              <a:rPr lang="en-US" altLang="ko-KR" sz="1000"/>
              <a:t>2</a:t>
            </a:r>
            <a:r>
              <a:rPr lang="ko-KR" altLang="en-US" sz="1000"/>
              <a:t>개층으로 좌회전을 수용을 한다</a:t>
            </a:r>
            <a:r>
              <a:rPr lang="en-US" altLang="ko-KR" sz="1000"/>
              <a:t>.</a:t>
            </a:r>
            <a:endParaRPr lang="en-US" altLang="ko-KR" sz="1000"/>
          </a:p>
          <a:p>
            <a:pPr>
              <a:defRPr/>
            </a:pPr>
            <a:r>
              <a:rPr lang="ko-KR" altLang="en-US" sz="1000"/>
              <a:t>차선이 좁은 곳은 신호를 두고 </a:t>
            </a:r>
            <a:r>
              <a:rPr lang="en-US" altLang="ko-KR" sz="1000"/>
              <a:t>JC</a:t>
            </a:r>
            <a:r>
              <a:rPr lang="ko-KR" altLang="en-US" sz="1000"/>
              <a:t> 의 경우는 구조로 분리를 한다</a:t>
            </a:r>
            <a:r>
              <a:rPr lang="en-US" altLang="ko-KR" sz="1000"/>
              <a:t>.</a:t>
            </a:r>
            <a:r>
              <a:rPr lang="ko-KR" altLang="en-US" sz="1000"/>
              <a:t> 이것은 차선의 인과 아웃을 하나의 차선으로 하기에 합류나 분기에 대하여 전용차선으로 만들어 합류와 분기에 차량의 혼잡을 최소화 하는 방법이다</a:t>
            </a:r>
            <a:r>
              <a:rPr lang="en-US" altLang="ko-KR" sz="1000"/>
              <a:t>.</a:t>
            </a:r>
            <a:endParaRPr lang="en-US" altLang="ko-KR" sz="1000"/>
          </a:p>
          <a:p>
            <a:pPr>
              <a:defRPr/>
            </a:pPr>
            <a:endParaRPr lang="en-US" altLang="ko-KR" sz="1000"/>
          </a:p>
          <a:p>
            <a:pPr>
              <a:defRPr/>
            </a:pPr>
            <a:r>
              <a:rPr lang="ko-KR" altLang="en-US" sz="1000"/>
              <a:t>그리고 가장 중요한 부분은 우회전 진입을 하여 차선을 합류시점에서 차선의 합류가 존재하지 않는다</a:t>
            </a:r>
            <a:r>
              <a:rPr lang="en-US" altLang="ko-KR" sz="1000"/>
              <a:t>.</a:t>
            </a:r>
            <a:r>
              <a:rPr lang="ko-KR" altLang="en-US" sz="1000"/>
              <a:t> </a:t>
            </a:r>
            <a:endParaRPr lang="ko-KR" altLang="en-US" sz="1000"/>
          </a:p>
          <a:p>
            <a:pPr>
              <a:defRPr/>
            </a:pPr>
            <a:endParaRPr lang="ko-KR" altLang="en-US" sz="1200"/>
          </a:p>
          <a:p>
            <a:pPr>
              <a:defRPr/>
            </a:pPr>
            <a:endParaRPr lang="en-US" altLang="ko-KR" sz="1200"/>
          </a:p>
          <a:p>
            <a:pPr>
              <a:defRPr/>
            </a:pPr>
            <a:endParaRPr lang="en-US" altLang="ko-KR" sz="1200"/>
          </a:p>
        </p:txBody>
      </p:sp>
      <p:sp>
        <p:nvSpPr>
          <p:cNvPr id="6" name=""/>
          <p:cNvSpPr/>
          <p:nvPr/>
        </p:nvSpPr>
        <p:spPr>
          <a:xfrm>
            <a:off x="10162615" y="3056964"/>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p>
            <a:pPr>
              <a:defRPr/>
            </a:pPr>
            <a:endParaRPr/>
          </a:p>
        </p:txBody>
      </p:sp>
      <p:sp>
        <p:nvSpPr>
          <p:cNvPr id="9" name=""/>
          <p:cNvSpPr/>
          <p:nvPr/>
        </p:nvSpPr>
        <p:spPr>
          <a:xfrm>
            <a:off x="9384926" y="3556828"/>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0" name=""/>
          <p:cNvSpPr/>
          <p:nvPr/>
        </p:nvSpPr>
        <p:spPr>
          <a:xfrm>
            <a:off x="8069355" y="4656125"/>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1" name=""/>
          <p:cNvSpPr/>
          <p:nvPr/>
        </p:nvSpPr>
        <p:spPr>
          <a:xfrm>
            <a:off x="7510182" y="5234349"/>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2" name=""/>
          <p:cNvSpPr/>
          <p:nvPr/>
        </p:nvSpPr>
        <p:spPr>
          <a:xfrm>
            <a:off x="7731498" y="5606384"/>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3" name=""/>
          <p:cNvSpPr/>
          <p:nvPr/>
        </p:nvSpPr>
        <p:spPr>
          <a:xfrm>
            <a:off x="8393766" y="5028161"/>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4" name=""/>
          <p:cNvSpPr/>
          <p:nvPr/>
        </p:nvSpPr>
        <p:spPr>
          <a:xfrm>
            <a:off x="9719983" y="3928864"/>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5" name=""/>
          <p:cNvSpPr/>
          <p:nvPr/>
        </p:nvSpPr>
        <p:spPr>
          <a:xfrm>
            <a:off x="10162615" y="3556828"/>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6" name=""/>
          <p:cNvSpPr/>
          <p:nvPr/>
        </p:nvSpPr>
        <p:spPr>
          <a:xfrm>
            <a:off x="10270191" y="5606384"/>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7" name=""/>
          <p:cNvSpPr/>
          <p:nvPr/>
        </p:nvSpPr>
        <p:spPr>
          <a:xfrm>
            <a:off x="9384926" y="5332960"/>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8" name=""/>
          <p:cNvSpPr/>
          <p:nvPr/>
        </p:nvSpPr>
        <p:spPr>
          <a:xfrm>
            <a:off x="8069355" y="3556828"/>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19" name=""/>
          <p:cNvSpPr/>
          <p:nvPr/>
        </p:nvSpPr>
        <p:spPr>
          <a:xfrm>
            <a:off x="7626722" y="2969640"/>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20" name=""/>
          <p:cNvSpPr/>
          <p:nvPr/>
        </p:nvSpPr>
        <p:spPr>
          <a:xfrm>
            <a:off x="7951134" y="2597605"/>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21" name=""/>
          <p:cNvSpPr/>
          <p:nvPr/>
        </p:nvSpPr>
        <p:spPr>
          <a:xfrm>
            <a:off x="8578277" y="3341676"/>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sp>
        <p:nvSpPr>
          <p:cNvPr id="22" name=""/>
          <p:cNvSpPr/>
          <p:nvPr/>
        </p:nvSpPr>
        <p:spPr>
          <a:xfrm>
            <a:off x="9719983" y="4960925"/>
            <a:ext cx="442632" cy="372035"/>
          </a:xfrm>
          <a:prstGeom prst="ellipse">
            <a:avLst/>
          </a:prstGeom>
        </p:spPr>
        <p:style>
          <a:lnRef idx="3">
            <a:schemeClr val="accent1"/>
          </a:lnRef>
          <a:fillRef idx="0">
            <a:schemeClr val="accent1"/>
          </a:fillRef>
          <a:effectRef idx="3">
            <a:schemeClr val="accent1"/>
          </a:effectRef>
          <a:fontRef idx="minor">
            <a:schemeClr val="dk1"/>
          </a:fontRef>
        </p:style>
        <p:txBody>
          <a:bodyPr/>
          <a:lstStyle/>
          <a:p>
            <a:pPr>
              <a:defRPr/>
            </a:pPr>
            <a:endParaRPr/>
          </a:p>
        </p:txBody>
      </p:sp>
      <p:cxnSp>
        <p:nvCxnSpPr>
          <p:cNvPr id="23" name=""/>
          <p:cNvCxnSpPr>
            <a:endCxn id="15" idx="3"/>
          </p:cNvCxnSpPr>
          <p:nvPr/>
        </p:nvCxnSpPr>
        <p:spPr>
          <a:xfrm flipV="1">
            <a:off x="8069351" y="3874381"/>
            <a:ext cx="2158086" cy="1732003"/>
          </a:xfrm>
          <a:prstGeom prst="line">
            <a:avLst/>
          </a:prstGeom>
          <a:ln w="25400">
            <a:solidFill>
              <a:schemeClr val="accent1">
                <a:shade val="95000"/>
                <a:satMod val="105000"/>
              </a:schemeClr>
            </a:solidFill>
          </a:ln>
        </p:spPr>
        <p:style>
          <a:lnRef idx="1">
            <a:schemeClr val="accent1"/>
          </a:lnRef>
          <a:fillRef idx="0">
            <a:schemeClr val="accent1"/>
          </a:fillRef>
          <a:effectRef idx="0">
            <a:schemeClr val="accent1"/>
          </a:effectRef>
          <a:fontRef idx="minor">
            <a:schemeClr val="tx1"/>
          </a:fontRef>
        </p:style>
      </p:cxnSp>
      <p:cxnSp>
        <p:nvCxnSpPr>
          <p:cNvPr id="24" name=""/>
          <p:cNvCxnSpPr/>
          <p:nvPr/>
        </p:nvCxnSpPr>
        <p:spPr>
          <a:xfrm rot="16200000" flipH="1">
            <a:off x="6544605" y="2136593"/>
            <a:ext cx="2619109" cy="2588469"/>
          </a:xfrm>
          <a:prstGeom prst="straightConnector1">
            <a:avLst/>
          </a:prstGeom>
          <a:ln>
            <a:headEnd w="med" len="med"/>
            <a:tailEnd type="arrow" w="med" len="med"/>
          </a:ln>
        </p:spPr>
        <p:style>
          <a:lnRef idx="2">
            <a:schemeClr val="accent1"/>
          </a:lnRef>
          <a:fillRef idx="1">
            <a:schemeClr val="lt1"/>
          </a:fillRef>
          <a:effectRef idx="2">
            <a:schemeClr val="accent1"/>
          </a:effectRef>
          <a:fontRef idx="minor">
            <a:schemeClr val="dk1"/>
          </a:fontRef>
        </p:style>
      </p:cxnSp>
      <p:sp>
        <p:nvSpPr>
          <p:cNvPr id="25" name=""/>
          <p:cNvSpPr/>
          <p:nvPr/>
        </p:nvSpPr>
        <p:spPr>
          <a:xfrm>
            <a:off x="6000750" y="1824317"/>
            <a:ext cx="5581648" cy="476059"/>
          </a:xfrm>
          <a:prstGeom prst="rect">
            <a:avLst/>
          </a:prstGeom>
        </p:spPr>
        <p:style>
          <a:lnRef idx="2">
            <a:schemeClr val="accent1">
              <a:shade val="20000"/>
            </a:schemeClr>
          </a:lnRef>
          <a:fillRef idx="1">
            <a:schemeClr val="accent1"/>
          </a:fillRef>
          <a:effectRef idx="0">
            <a:schemeClr val="accent1"/>
          </a:effectRef>
          <a:fontRef idx="minor">
            <a:schemeClr val="lt1"/>
          </a:fontRef>
        </p:style>
        <p:txBody>
          <a:bodyPr/>
          <a:p>
            <a:pPr>
              <a:defRPr/>
            </a:pPr>
            <a:r>
              <a:rPr lang="ko-KR" altLang="en-US" sz="800"/>
              <a:t>서울 방향에서 좌회전이 </a:t>
            </a:r>
            <a:r>
              <a:rPr lang="en-US" altLang="ko-KR" sz="800"/>
              <a:t>1</a:t>
            </a:r>
            <a:r>
              <a:rPr lang="ko-KR" altLang="en-US" sz="800"/>
              <a:t>차선 쪽으로 이동이 되면서 도로의 우측 차선을 줄이면 된다</a:t>
            </a:r>
            <a:r>
              <a:rPr lang="en-US" altLang="ko-KR" sz="800"/>
              <a:t>.</a:t>
            </a:r>
            <a:r>
              <a:rPr lang="ko-KR" altLang="en-US" sz="800"/>
              <a:t> 그렇게 하면 우회전의 </a:t>
            </a:r>
            <a:r>
              <a:rPr lang="en-US" altLang="ko-KR" sz="800"/>
              <a:t>1</a:t>
            </a:r>
            <a:r>
              <a:rPr lang="ko-KR" altLang="en-US" sz="800"/>
              <a:t>개의 전용차선이 되고 서울방향의 우회전 합류 되는 곳이 하나의 차선으로 이어지게 만드는 효과가 있다</a:t>
            </a:r>
            <a:r>
              <a:rPr lang="en-US" altLang="ko-KR" sz="800"/>
              <a:t>.</a:t>
            </a:r>
            <a:r>
              <a:rPr lang="ko-KR" altLang="en-US" sz="800"/>
              <a:t>  </a:t>
            </a:r>
            <a:endParaRPr lang="ko-KR" altLang="en-US" sz="800"/>
          </a:p>
        </p:txBody>
      </p:sp>
    </p:spTree>
  </p:cSld>
  <p:clrMapOvr>
    <a:masterClrMapping/>
  </p:clrMapOvr>
  <mc:AlternateContent xmlns:mc="http://schemas.openxmlformats.org/markup-compatibility/2006">
    <mc:Choice xmlns:p14="http://schemas.microsoft.com/office/powerpoint/2010/main" Requires="p14">
      <p:transition xmlns:mc="http://schemas.openxmlformats.org/markup-compatibility/2006" xmlns:p14="http://schemas.microsoft.com/office/powerpoint/2010/main" mc:Ignorable="p14" p14:dur="500"/>
    </mc:Choice>
    <mc:Fallback>
      <p:transition/>
    </mc:Fallback>
  </mc:AlternateContent>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조각">
  <a:themeElements>
    <a:clrScheme name="조각">
      <a:dk1>
        <a:srgbClr val="101f24"/>
      </a:dk1>
      <a:lt1>
        <a:srgbClr val="ffffff"/>
      </a:lt1>
      <a:dk2>
        <a:srgbClr val="3366cc"/>
      </a:dk2>
      <a:lt2>
        <a:srgbClr val="0099cc"/>
      </a:lt2>
      <a:accent1>
        <a:srgbClr val="399aad"/>
      </a:accent1>
      <a:accent2>
        <a:srgbClr val="2b7381"/>
      </a:accent2>
      <a:accent3>
        <a:srgbClr val="003366"/>
      </a:accent3>
      <a:accent4>
        <a:srgbClr val="003399"/>
      </a:accent4>
      <a:accent5>
        <a:srgbClr val="009999"/>
      </a:accent5>
      <a:accent6>
        <a:srgbClr val="83bb71"/>
      </a:accent6>
      <a:hlink>
        <a:srgbClr val="00ffff"/>
      </a:hlink>
      <a:folHlink>
        <a:srgbClr val="333333"/>
      </a:folHlink>
    </a:clrScheme>
    <a:fontScheme name="조각">
      <a:majorFont>
        <a:latin typeface="Verdana"/>
        <a:ea typeface=""/>
        <a:cs typeface=""/>
        <a:font script="Jpan" typeface="MS PGothic"/>
        <a:font script="Hang" typeface="한컴 윤체 L"/>
        <a:font script="Hans" typeface="SimSun"/>
        <a:font script="Hant" typeface="新細明體"/>
        <a:font script="Arab" typeface="Times New Roman"/>
        <a:font script="Hebr" typeface="Times New Roman"/>
        <a:font script="Thai" typeface="Angsana New"/>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MS PGothic"/>
        <a:font script="Hang" typeface="함초롬돋움"/>
        <a:font script="Hans" typeface="SimSun"/>
        <a:font script="Hant" typeface="新細明體"/>
        <a:font script="Arab" typeface="Times New Roman"/>
        <a:font script="Hebr" typeface="Times New Roman"/>
        <a:font script="Thai" typeface="Angsana New"/>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조각">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reflection blurRad="12700" stA="26000" endPos="28000" dist="38100" dir="5400000" sy="-100000" rotWithShape="0"/>
          </a:effectLst>
        </a:effectStyle>
        <a:effectStyle>
          <a:effectLst>
            <a:outerShdw blurRad="40000" dist="23000" dir="5400000" rotWithShape="0">
              <a:srgbClr val="000000">
                <a:alpha val="35000"/>
              </a:srgbClr>
            </a:outerShdw>
          </a:effectLst>
        </a:effectStyle>
        <a:effectStyle>
          <a:effectLst>
            <a:innerShdw blurRad="50800" dist="25400" dir="13500000">
              <a:srgbClr val="000000">
                <a:alpha val="75000"/>
              </a:srgbClr>
            </a:inn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ln w="25400">
          <a:solidFill>
            <a:schemeClr val="accent1">
              <a:shade val="95000"/>
              <a:satMod val="105000"/>
            </a:schemeClr>
          </a:solidFill>
        </a:ln>
      </a:spPr>
      <a:bodyPr/>
      <a:lstStyle/>
      <a:style>
        <a:lnRef idx="1">
          <a:schemeClr val="accent1"/>
        </a:lnRef>
        <a:fillRef idx="0">
          <a:schemeClr val="accent1"/>
        </a:fillRef>
        <a:effectRef idx="0">
          <a:schemeClr val="accent1"/>
        </a:effectRef>
        <a:fontRef idx="minor">
          <a:schemeClr val="tx1"/>
        </a:fontRef>
      </a:style>
    </a:lnDef>
    <a:txDef>
      <a:spPr/>
      <a:bodyPr/>
      <a:lstStyle/>
    </a:txDef>
  </a:objectDefaul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877</ep:Words>
  <ep:PresentationFormat/>
  <ep:Paragraphs>101</ep:Paragraphs>
  <ep:Slides>10</ep:Slides>
  <ep:Notes>0</ep:Notes>
  <ep:TotalTime>0</ep:TotalTime>
  <ep:HiddenSlides>0</ep:HiddenSlides>
  <ep:MMClips>0</ep:MMClips>
  <ep:HeadingPairs>
    <vt:vector size="4" baseType="variant">
      <vt:variant>
        <vt:lpstr>테마</vt:lpstr>
      </vt:variant>
      <vt:variant>
        <vt:i4>1</vt:i4>
      </vt:variant>
      <vt:variant>
        <vt:lpstr>슬라이드 제목</vt:lpstr>
      </vt:variant>
      <vt:variant>
        <vt:i4>10</vt:i4>
      </vt:variant>
    </vt:vector>
  </ep:HeadingPairs>
  <ep:TitlesOfParts>
    <vt:vector size="11" baseType="lpstr">
      <vt:lpstr>조각</vt:lpstr>
      <vt:lpstr>교차로 정체 해결방안</vt:lpstr>
      <vt:lpstr>교차로의 정체 해결방안</vt:lpstr>
      <vt:lpstr>개선방법</vt:lpstr>
      <vt:lpstr>슬라이드 4</vt:lpstr>
      <vt:lpstr>개선의 필요성</vt:lpstr>
      <vt:lpstr>교통의 패러다임의 변화</vt:lpstr>
      <vt:lpstr>교통 흐름의 개선</vt:lpstr>
      <vt:lpstr>타워의 활용성</vt:lpstr>
      <vt:lpstr>병목현상의 해소방법</vt:lpstr>
      <vt:lpstr>신호등 없는 도시</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cp:lastModifiedBy>Administrator</cp:lastModifiedBy>
  <dcterms:modified xsi:type="dcterms:W3CDTF">2020-11-03T03:40:04.285</dcterms:modified>
  <cp:revision>38</cp:revision>
  <dc:title>교차로 정체 해결방안</dc:title>
  <cp:version/>
</cp:coreProperties>
</file>

<file path=docProps/custom.xml><?xml version="1.0" encoding="utf-8"?>
<cfp:Properties xmlns:r="http://schemas.openxmlformats.org/officeDocument/2006/relationships" xmlns:cfp="http://schemas.openxmlformats.org/officeDocument/2006/custom-properties" xmlns:vt="http://schemas.openxmlformats.org/officeDocument/2006/docPropsVTypes"/>
</file>