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photoAlbum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72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CE91-E0DE-4634-9531-511A4EE1542C}" type="datetimeFigureOut">
              <a:rPr lang="ko-KR" altLang="en-US" smtClean="0"/>
              <a:t>2018-04-12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E5F2-14A1-4229-8D07-B05CF04AE7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0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CE91-E0DE-4634-9531-511A4EE1542C}" type="datetimeFigureOut">
              <a:rPr lang="ko-KR" altLang="en-US" smtClean="0"/>
              <a:t>2018-04-12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E5F2-14A1-4229-8D07-B05CF04AE7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524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CE91-E0DE-4634-9531-511A4EE1542C}" type="datetimeFigureOut">
              <a:rPr lang="ko-KR" altLang="en-US" smtClean="0"/>
              <a:t>2018-04-12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E5F2-14A1-4229-8D07-B05CF04AE7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797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CE91-E0DE-4634-9531-511A4EE1542C}" type="datetimeFigureOut">
              <a:rPr lang="ko-KR" altLang="en-US" smtClean="0"/>
              <a:t>2018-04-12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E5F2-14A1-4229-8D07-B05CF04AE7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732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CE91-E0DE-4634-9531-511A4EE1542C}" type="datetimeFigureOut">
              <a:rPr lang="ko-KR" altLang="en-US" smtClean="0"/>
              <a:t>2018-04-12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E5F2-14A1-4229-8D07-B05CF04AE7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71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CE91-E0DE-4634-9531-511A4EE1542C}" type="datetimeFigureOut">
              <a:rPr lang="ko-KR" altLang="en-US" smtClean="0"/>
              <a:t>2018-04-12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E5F2-14A1-4229-8D07-B05CF04AE7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010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CE91-E0DE-4634-9531-511A4EE1542C}" type="datetimeFigureOut">
              <a:rPr lang="ko-KR" altLang="en-US" smtClean="0"/>
              <a:t>2018-04-12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E5F2-14A1-4229-8D07-B05CF04AE7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411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CE91-E0DE-4634-9531-511A4EE1542C}" type="datetimeFigureOut">
              <a:rPr lang="ko-KR" altLang="en-US" smtClean="0"/>
              <a:t>2018-04-12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E5F2-14A1-4229-8D07-B05CF04AE7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2693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CE91-E0DE-4634-9531-511A4EE1542C}" type="datetimeFigureOut">
              <a:rPr lang="ko-KR" altLang="en-US" smtClean="0"/>
              <a:t>2018-04-12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E5F2-14A1-4229-8D07-B05CF04AE7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01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CE91-E0DE-4634-9531-511A4EE1542C}" type="datetimeFigureOut">
              <a:rPr lang="ko-KR" altLang="en-US" smtClean="0"/>
              <a:t>2018-04-12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E5F2-14A1-4229-8D07-B05CF04AE7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094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CE91-E0DE-4634-9531-511A4EE1542C}" type="datetimeFigureOut">
              <a:rPr lang="ko-KR" altLang="en-US" smtClean="0"/>
              <a:t>2018-04-12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E5F2-14A1-4229-8D07-B05CF04AE7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8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6CE91-E0DE-4634-9531-511A4EE1542C}" type="datetimeFigureOut">
              <a:rPr lang="ko-KR" altLang="en-US" smtClean="0"/>
              <a:t>2018-04-12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0E5F2-14A1-4229-8D07-B05CF04AE7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76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424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90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670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701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544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098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640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212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016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739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060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025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48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498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66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997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5831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452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999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486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368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225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599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649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271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784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656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810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2204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973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784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06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518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625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76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556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72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391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화면 슬라이드 쇼(4:3)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39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1</cp:revision>
  <dcterms:created xsi:type="dcterms:W3CDTF">2018-04-12T02:40:49Z</dcterms:created>
  <dcterms:modified xsi:type="dcterms:W3CDTF">2018-04-12T02:41:19Z</dcterms:modified>
</cp:coreProperties>
</file>