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76B143"/>
    <a:srgbClr val="C81E6B"/>
    <a:srgbClr val="F98C1F"/>
    <a:srgbClr val="004474"/>
    <a:srgbClr val="9AB5D1"/>
    <a:srgbClr val="9DB8D4"/>
    <a:srgbClr val="5584B2"/>
    <a:srgbClr val="5F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4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6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57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07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20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6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3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4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E371-6DED-4AD7-B7C6-381CAF3006CE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73D-8B72-47C3-A743-66A7B8002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jh0906@kindkorea.or.k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0"/>
            <a:ext cx="6858000" cy="8277726"/>
          </a:xfrm>
          <a:prstGeom prst="rect">
            <a:avLst/>
          </a:prstGeom>
          <a:solidFill>
            <a:srgbClr val="00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35885" r="22456" b="35462"/>
          <a:stretch/>
        </p:blipFill>
        <p:spPr>
          <a:xfrm>
            <a:off x="2568346" y="8897657"/>
            <a:ext cx="1831093" cy="587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17" y="702721"/>
            <a:ext cx="6858000" cy="141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2022</a:t>
            </a:r>
            <a:r>
              <a:rPr lang="ko-KR" altLang="en-US" sz="3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</a:t>
            </a:r>
            <a:r>
              <a:rPr lang="en-US" altLang="ko-KR" sz="3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K-City </a:t>
            </a:r>
            <a:r>
              <a:rPr lang="ko-KR" altLang="en-US" sz="3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네트워크</a:t>
            </a:r>
            <a:endParaRPr lang="en-US" altLang="ko-KR" sz="3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입찰공고 설명회 개최 안내</a:t>
            </a:r>
            <a:endParaRPr lang="en-US" altLang="ko-KR" sz="3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941652" y="2635652"/>
            <a:ext cx="49931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223" y="2606073"/>
            <a:ext cx="6081963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국토교통부 </a:t>
            </a:r>
            <a:r>
              <a:rPr lang="en-US" altLang="ko-KR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2022 K-City Network 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사업으로</a:t>
            </a:r>
            <a:r>
              <a:rPr lang="en-US" altLang="ko-KR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선정된 </a:t>
            </a:r>
            <a:endParaRPr lang="en-US" altLang="ko-KR" sz="1500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키르기즈</a:t>
            </a:r>
            <a:r>
              <a:rPr lang="en-US" altLang="ko-KR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인니 등 </a:t>
            </a:r>
            <a:r>
              <a:rPr lang="en-US" altLang="ko-KR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8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개국 협력사업과 관련하여</a:t>
            </a:r>
            <a:endParaRPr lang="en-US" altLang="ko-KR" sz="1500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국내 </a:t>
            </a:r>
            <a:r>
              <a:rPr lang="ko-KR" altLang="en-US" sz="1500" dirty="0" err="1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용역사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선정을 위한 입찰공고 설명회를</a:t>
            </a:r>
            <a:endParaRPr lang="en-US" altLang="ko-KR" sz="1500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실시하오니</a:t>
            </a:r>
            <a:r>
              <a:rPr lang="ko-KR" altLang="en-US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관심기업의 많은 참석 부탁드립니다</a:t>
            </a:r>
            <a:r>
              <a:rPr lang="en-US" altLang="ko-KR" sz="15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</a:p>
        </p:txBody>
      </p:sp>
      <p:cxnSp>
        <p:nvCxnSpPr>
          <p:cNvPr id="15" name="직선 연결선 14"/>
          <p:cNvCxnSpPr>
            <a:cxnSpLocks/>
          </p:cNvCxnSpPr>
          <p:nvPr/>
        </p:nvCxnSpPr>
        <p:spPr>
          <a:xfrm>
            <a:off x="941652" y="4056811"/>
            <a:ext cx="49931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0336" y="4399184"/>
            <a:ext cx="6081963" cy="268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일시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2022.7.14.(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13:30~16:00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장소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온라인 및 오프라인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(Two IFC 301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호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 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대상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K-City Network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사업 관심기업</a:t>
            </a:r>
            <a:endParaRPr lang="en-US" altLang="ko-KR" sz="15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신청방법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QR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코드 접속하여 등록</a:t>
            </a:r>
            <a:endParaRPr lang="en-US" altLang="ko-KR" sz="15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문의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031-389-6595,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honeycut@kaia.re.kr</a:t>
            </a:r>
            <a:endParaRPr lang="en-US" altLang="ko-KR" sz="15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1964B3-F013-4292-8004-5EEAF3BD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6" y="8822213"/>
            <a:ext cx="2175171" cy="7414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7A4AB19-6E8E-4775-A1B6-A9FD1CA2BC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1" t="17178" r="53211" b="17057"/>
          <a:stretch/>
        </p:blipFill>
        <p:spPr>
          <a:xfrm>
            <a:off x="4704740" y="8780651"/>
            <a:ext cx="1939830" cy="7414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8958E82-6740-4611-A75E-C158F5FCC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14911" r="14855" b="14404"/>
          <a:stretch/>
        </p:blipFill>
        <p:spPr>
          <a:xfrm>
            <a:off x="542064" y="4486550"/>
            <a:ext cx="1536674" cy="1540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10CFF6-9BA6-4E5E-8237-8F24879A00DD}"/>
              </a:ext>
            </a:extLst>
          </p:cNvPr>
          <p:cNvSpPr txBox="1"/>
          <p:nvPr/>
        </p:nvSpPr>
        <p:spPr>
          <a:xfrm>
            <a:off x="218214" y="6148809"/>
            <a:ext cx="2184374" cy="40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참가신청 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36B0D-F418-4BB0-B93A-779ADB995261}"/>
              </a:ext>
            </a:extLst>
          </p:cNvPr>
          <p:cNvSpPr txBox="1"/>
          <p:nvPr/>
        </p:nvSpPr>
        <p:spPr>
          <a:xfrm>
            <a:off x="189238" y="6323972"/>
            <a:ext cx="6469982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행사장소가 협소한 관계로 가급적 온라인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5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각사별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 계정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참석 권장</a:t>
            </a:r>
            <a:endParaRPr lang="en-US" altLang="ko-KR" sz="1500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자세한 사항은 </a:t>
            </a:r>
            <a:r>
              <a:rPr lang="en-US" altLang="ko-KR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KIND, KAIA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홈페이지의 공지사항 참고</a:t>
            </a:r>
          </a:p>
        </p:txBody>
      </p:sp>
    </p:spTree>
    <p:extLst>
      <p:ext uri="{BB962C8B-B14F-4D97-AF65-F5344CB8AC3E}">
        <p14:creationId xmlns:p14="http://schemas.microsoft.com/office/powerpoint/2010/main" val="212717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107</Words>
  <Application>Microsoft Office PowerPoint</Application>
  <PresentationFormat>A4 용지(210x297mm)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Calibri Light</vt:lpstr>
      <vt:lpstr>나눔스퀘어_ac</vt:lpstr>
      <vt:lpstr>Calibri</vt:lpstr>
      <vt:lpstr>Arial</vt:lpstr>
      <vt:lpstr>나눔스퀘어 Bold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KIND</dc:creator>
  <cp:lastModifiedBy>KAIA</cp:lastModifiedBy>
  <cp:revision>29</cp:revision>
  <dcterms:created xsi:type="dcterms:W3CDTF">2022-07-04T04:23:07Z</dcterms:created>
  <dcterms:modified xsi:type="dcterms:W3CDTF">2022-07-12T06:51:09Z</dcterms:modified>
</cp:coreProperties>
</file>