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1" d="100"/>
          <a:sy n="51" d="100"/>
        </p:scale>
        <p:origin x="21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5D93-7B22-445B-BEA9-1EF700E372B8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8599-A1E4-4493-8783-1A9B8B964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6875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5D93-7B22-445B-BEA9-1EF700E372B8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8599-A1E4-4493-8783-1A9B8B964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9828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5D93-7B22-445B-BEA9-1EF700E372B8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8599-A1E4-4493-8783-1A9B8B964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9347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5D93-7B22-445B-BEA9-1EF700E372B8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8599-A1E4-4493-8783-1A9B8B964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5508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5D93-7B22-445B-BEA9-1EF700E372B8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8599-A1E4-4493-8783-1A9B8B964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7554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5D93-7B22-445B-BEA9-1EF700E372B8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8599-A1E4-4493-8783-1A9B8B964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878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5D93-7B22-445B-BEA9-1EF700E372B8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8599-A1E4-4493-8783-1A9B8B964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567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5D93-7B22-445B-BEA9-1EF700E372B8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8599-A1E4-4493-8783-1A9B8B964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0610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5D93-7B22-445B-BEA9-1EF700E372B8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8599-A1E4-4493-8783-1A9B8B964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6087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5D93-7B22-445B-BEA9-1EF700E372B8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8599-A1E4-4493-8783-1A9B8B964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9806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5D93-7B22-445B-BEA9-1EF700E372B8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8599-A1E4-4493-8783-1A9B8B964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279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35D93-7B22-445B-BEA9-1EF700E372B8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68599-A1E4-4493-8783-1A9B8B964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3470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2843BA4F-102C-44FC-9CC2-8453148765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7" y="0"/>
            <a:ext cx="11494586" cy="162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9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이상현</dc:creator>
  <cp:lastModifiedBy>이상현</cp:lastModifiedBy>
  <cp:revision>1</cp:revision>
  <dcterms:created xsi:type="dcterms:W3CDTF">2020-08-27T02:50:41Z</dcterms:created>
  <dcterms:modified xsi:type="dcterms:W3CDTF">2020-08-27T02:53:14Z</dcterms:modified>
</cp:coreProperties>
</file>