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9" r:id="rId3"/>
    <p:sldId id="260" r:id="rId4"/>
    <p:sldId id="261" r:id="rId5"/>
  </p:sldIdLst>
  <p:sldSz cx="9144000" cy="6858000" type="screen4x3"/>
  <p:notesSz cx="6797675" cy="9926638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6600CC"/>
    <a:srgbClr val="0000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83" d="100"/>
          <a:sy n="83" d="100"/>
        </p:scale>
        <p:origin x="-900" y="-8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slide" Target="slides/slide4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ko-KR" altLang="en-US" smtClean="0"/>
              <a:t>마스터 부제목 스타일 편집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2A061A-8A4E-4C84-B49A-EA16E9176734}" type="datetimeFigureOut">
              <a:rPr lang="ko-KR" altLang="en-US" smtClean="0"/>
              <a:t>2013-12-26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8C157D-5B90-4110-8BA5-85FA76AB43FA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28870350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2A061A-8A4E-4C84-B49A-EA16E9176734}" type="datetimeFigureOut">
              <a:rPr lang="ko-KR" altLang="en-US" smtClean="0"/>
              <a:t>2013-12-26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8C157D-5B90-4110-8BA5-85FA76AB43FA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8375950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2A061A-8A4E-4C84-B49A-EA16E9176734}" type="datetimeFigureOut">
              <a:rPr lang="ko-KR" altLang="en-US" smtClean="0"/>
              <a:t>2013-12-26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8C157D-5B90-4110-8BA5-85FA76AB43FA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64362610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2A061A-8A4E-4C84-B49A-EA16E9176734}" type="datetimeFigureOut">
              <a:rPr lang="ko-KR" altLang="en-US" smtClean="0"/>
              <a:t>2013-12-26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8C157D-5B90-4110-8BA5-85FA76AB43FA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9532518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2A061A-8A4E-4C84-B49A-EA16E9176734}" type="datetimeFigureOut">
              <a:rPr lang="ko-KR" altLang="en-US" smtClean="0"/>
              <a:t>2013-12-26</a:t>
            </a:fld>
            <a:endParaRPr lang="ko-KR" altLang="en-US"/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8C157D-5B90-4110-8BA5-85FA76AB43FA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89310569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2A061A-8A4E-4C84-B49A-EA16E9176734}" type="datetimeFigureOut">
              <a:rPr lang="ko-KR" altLang="en-US" smtClean="0"/>
              <a:t>2013-12-26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8C157D-5B90-4110-8BA5-85FA76AB43FA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63219588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2A061A-8A4E-4C84-B49A-EA16E9176734}" type="datetimeFigureOut">
              <a:rPr lang="ko-KR" altLang="en-US" smtClean="0"/>
              <a:t>2013-12-26</a:t>
            </a:fld>
            <a:endParaRPr lang="ko-KR" altLang="en-US"/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8C157D-5B90-4110-8BA5-85FA76AB43FA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21828387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2A061A-8A4E-4C84-B49A-EA16E9176734}" type="datetimeFigureOut">
              <a:rPr lang="ko-KR" altLang="en-US" smtClean="0"/>
              <a:t>2013-12-26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8C157D-5B90-4110-8BA5-85FA76AB43FA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78125902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2A061A-8A4E-4C84-B49A-EA16E9176734}" type="datetimeFigureOut">
              <a:rPr lang="ko-KR" altLang="en-US" smtClean="0"/>
              <a:t>2013-12-26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8C157D-5B90-4110-8BA5-85FA76AB43FA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27169263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2A061A-8A4E-4C84-B49A-EA16E9176734}" type="datetimeFigureOut">
              <a:rPr lang="ko-KR" altLang="en-US" smtClean="0"/>
              <a:t>2013-12-26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8C157D-5B90-4110-8BA5-85FA76AB43FA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25890213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2A061A-8A4E-4C84-B49A-EA16E9176734}" type="datetimeFigureOut">
              <a:rPr lang="ko-KR" altLang="en-US" smtClean="0"/>
              <a:t>2013-12-26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8C157D-5B90-4110-8BA5-85FA76AB43FA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52598840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82A061A-8A4E-4C84-B49A-EA16E9176734}" type="datetimeFigureOut">
              <a:rPr lang="ko-KR" altLang="en-US" smtClean="0"/>
              <a:t>2013-12-26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98C157D-5B90-4110-8BA5-85FA76AB43FA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30763246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1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1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1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제목 1"/>
          <p:cNvSpPr txBox="1">
            <a:spLocks/>
          </p:cNvSpPr>
          <p:nvPr/>
        </p:nvSpPr>
        <p:spPr>
          <a:xfrm>
            <a:off x="591094" y="2204864"/>
            <a:ext cx="8013354" cy="1015111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pPr lvl="0">
              <a:spcBef>
                <a:spcPct val="0"/>
              </a:spcBef>
            </a:pPr>
            <a:r>
              <a:rPr kumimoji="0" lang="ko-KR" altLang="en-US" sz="4400" b="1" i="0" u="none" strike="noStrike" kern="1200" cap="none" spc="-250" normalizeH="0" baseline="0" noProof="0" dirty="0" smtClean="0">
                <a:ln>
                  <a:noFill/>
                </a:ln>
                <a:solidFill>
                  <a:schemeClr val="accent4">
                    <a:lumMod val="50000"/>
                  </a:schemeClr>
                </a:solidFill>
                <a:effectLst/>
                <a:uLnTx/>
                <a:uFillTx/>
                <a:latin typeface="나눔고딕" pitchFamily="50" charset="-127"/>
                <a:ea typeface="나눔고딕" pitchFamily="50" charset="-127"/>
                <a:cs typeface="+mj-cs"/>
              </a:rPr>
              <a:t>평가의원 신청완료 </a:t>
            </a:r>
            <a:r>
              <a:rPr kumimoji="0" lang="en-US" altLang="ko-KR" sz="4400" b="1" i="0" u="none" strike="noStrike" kern="1200" cap="none" spc="-250" normalizeH="0" baseline="0" noProof="0" dirty="0" smtClean="0">
                <a:ln>
                  <a:noFill/>
                </a:ln>
                <a:solidFill>
                  <a:schemeClr val="accent4">
                    <a:lumMod val="50000"/>
                  </a:schemeClr>
                </a:solidFill>
                <a:effectLst/>
                <a:uLnTx/>
                <a:uFillTx/>
                <a:latin typeface="나눔고딕" pitchFamily="50" charset="-127"/>
                <a:ea typeface="나눔고딕" pitchFamily="50" charset="-127"/>
                <a:cs typeface="+mj-cs"/>
              </a:rPr>
              <a:t>FAQ</a:t>
            </a:r>
            <a:endParaRPr kumimoji="0" lang="ko-KR" altLang="en-US" sz="4400" b="1" i="0" u="none" strike="noStrike" kern="1200" cap="none" spc="-250" normalizeH="0" baseline="0" noProof="0" dirty="0">
              <a:ln>
                <a:noFill/>
              </a:ln>
              <a:solidFill>
                <a:schemeClr val="accent4">
                  <a:lumMod val="50000"/>
                </a:schemeClr>
              </a:solidFill>
              <a:effectLst/>
              <a:uLnTx/>
              <a:uFillTx/>
              <a:latin typeface="나눔고딕" pitchFamily="50" charset="-127"/>
              <a:ea typeface="나눔고딕" pitchFamily="50" charset="-127"/>
              <a:cs typeface="+mj-cs"/>
            </a:endParaRPr>
          </a:p>
        </p:txBody>
      </p:sp>
      <p:sp>
        <p:nvSpPr>
          <p:cNvPr id="6" name="부제목 2"/>
          <p:cNvSpPr txBox="1">
            <a:spLocks/>
          </p:cNvSpPr>
          <p:nvPr/>
        </p:nvSpPr>
        <p:spPr>
          <a:xfrm>
            <a:off x="323528" y="3948830"/>
            <a:ext cx="2160240" cy="1752600"/>
          </a:xfrm>
          <a:prstGeom prst="rect">
            <a:avLst/>
          </a:prstGeom>
          <a:ln>
            <a:noFill/>
          </a:ln>
        </p:spPr>
        <p:txBody>
          <a:bodyPr vert="horz" lIns="91440" tIns="45720" rIns="91440" bIns="45720" rtlCol="0">
            <a:normAutofit/>
          </a:bodyPr>
          <a:lstStyle/>
          <a:p>
            <a:pPr marL="0" marR="0" lvl="0" indent="0" algn="l" defTabSz="914400" rtl="0" eaLnBrk="1" fontAlgn="auto" latinLnBrk="1" hangingPunct="1">
              <a:lnSpc>
                <a:spcPct val="15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en-US" altLang="ko-KR" sz="1200" b="1" i="0" u="none" strike="noStrike" kern="1200" cap="none" spc="-50" normalizeH="0" baseline="0" noProof="0" dirty="0" smtClean="0">
                <a:ln>
                  <a:noFill/>
                </a:ln>
                <a:solidFill>
                  <a:schemeClr val="tx1">
                    <a:lumMod val="75000"/>
                    <a:lumOff val="25000"/>
                  </a:schemeClr>
                </a:solidFill>
                <a:effectLst/>
                <a:uLnTx/>
                <a:uFillTx/>
                <a:latin typeface="나눔고딕" pitchFamily="50" charset="-127"/>
                <a:ea typeface="나눔고딕" pitchFamily="50" charset="-127"/>
                <a:cs typeface="+mn-cs"/>
              </a:rPr>
              <a:t>2013.12.26</a:t>
            </a:r>
          </a:p>
          <a:p>
            <a:pPr marL="0" marR="0" lvl="0" indent="0" algn="l" defTabSz="914400" rtl="0" eaLnBrk="1" fontAlgn="auto" latinLnBrk="1" hangingPunct="1">
              <a:lnSpc>
                <a:spcPct val="15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lang="ko-KR" altLang="en-US" sz="1200" b="1" spc="-50" dirty="0" err="1" smtClean="0">
                <a:solidFill>
                  <a:schemeClr val="tx1">
                    <a:lumMod val="75000"/>
                    <a:lumOff val="25000"/>
                  </a:schemeClr>
                </a:solidFill>
                <a:latin typeface="나눔고딕" pitchFamily="50" charset="-127"/>
                <a:ea typeface="나눔고딕" pitchFamily="50" charset="-127"/>
              </a:rPr>
              <a:t>경영지원팀</a:t>
            </a:r>
            <a:endParaRPr lang="en-US" altLang="ko-KR" sz="1200" b="1" spc="-50" dirty="0" smtClean="0">
              <a:solidFill>
                <a:schemeClr val="tx1">
                  <a:lumMod val="75000"/>
                  <a:lumOff val="25000"/>
                </a:schemeClr>
              </a:solidFill>
              <a:latin typeface="나눔고딕" pitchFamily="50" charset="-127"/>
              <a:ea typeface="나눔고딕" pitchFamily="50" charset="-127"/>
            </a:endParaRPr>
          </a:p>
          <a:p>
            <a:pPr marL="0" marR="0" lvl="0" indent="0" algn="l" defTabSz="914400" rtl="0" eaLnBrk="1" fontAlgn="auto" latinLnBrk="1" hangingPunct="1">
              <a:lnSpc>
                <a:spcPct val="15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ko-KR" altLang="en-US" sz="1200" b="1" i="0" u="none" strike="noStrike" kern="1200" cap="none" spc="-50" normalizeH="0" baseline="0" noProof="0" dirty="0" smtClean="0">
                <a:ln>
                  <a:noFill/>
                </a:ln>
                <a:solidFill>
                  <a:schemeClr val="tx1">
                    <a:lumMod val="75000"/>
                    <a:lumOff val="25000"/>
                  </a:schemeClr>
                </a:solidFill>
                <a:effectLst/>
                <a:uLnTx/>
                <a:uFillTx/>
                <a:latin typeface="나눔고딕" pitchFamily="50" charset="-127"/>
                <a:ea typeface="나눔고딕" pitchFamily="50" charset="-127"/>
                <a:cs typeface="+mn-cs"/>
              </a:rPr>
              <a:t>민은진</a:t>
            </a:r>
            <a:endParaRPr kumimoji="0" lang="en-US" altLang="ko-KR" sz="1200" b="1" i="0" u="none" strike="noStrike" kern="1200" cap="none" spc="-50" normalizeH="0" baseline="0" noProof="0" dirty="0" smtClean="0">
              <a:ln>
                <a:noFill/>
              </a:ln>
              <a:solidFill>
                <a:schemeClr val="tx1">
                  <a:lumMod val="75000"/>
                  <a:lumOff val="25000"/>
                </a:schemeClr>
              </a:solidFill>
              <a:effectLst/>
              <a:uLnTx/>
              <a:uFillTx/>
              <a:latin typeface="나눔고딕" pitchFamily="50" charset="-127"/>
              <a:ea typeface="나눔고딕" pitchFamily="50" charset="-127"/>
              <a:cs typeface="+mn-cs"/>
            </a:endParaRPr>
          </a:p>
        </p:txBody>
      </p:sp>
      <p:cxnSp>
        <p:nvCxnSpPr>
          <p:cNvPr id="7" name="직선 연결선 6"/>
          <p:cNvCxnSpPr/>
          <p:nvPr/>
        </p:nvCxnSpPr>
        <p:spPr>
          <a:xfrm>
            <a:off x="395536" y="3140968"/>
            <a:ext cx="8375267" cy="0"/>
          </a:xfrm>
          <a:prstGeom prst="line">
            <a:avLst/>
          </a:prstGeom>
          <a:ln w="12700">
            <a:solidFill>
              <a:schemeClr val="accent4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직선 연결선 7"/>
          <p:cNvCxnSpPr/>
          <p:nvPr/>
        </p:nvCxnSpPr>
        <p:spPr>
          <a:xfrm>
            <a:off x="387127" y="3989119"/>
            <a:ext cx="1592585" cy="0"/>
          </a:xfrm>
          <a:prstGeom prst="line">
            <a:avLst/>
          </a:prstGeom>
          <a:ln w="3175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직선 연결선 8"/>
          <p:cNvCxnSpPr/>
          <p:nvPr/>
        </p:nvCxnSpPr>
        <p:spPr>
          <a:xfrm>
            <a:off x="387127" y="4299115"/>
            <a:ext cx="1592585" cy="0"/>
          </a:xfrm>
          <a:prstGeom prst="line">
            <a:avLst/>
          </a:prstGeom>
          <a:ln w="3175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직선 연결선 9"/>
          <p:cNvCxnSpPr/>
          <p:nvPr/>
        </p:nvCxnSpPr>
        <p:spPr>
          <a:xfrm>
            <a:off x="387127" y="4611730"/>
            <a:ext cx="1592585" cy="0"/>
          </a:xfrm>
          <a:prstGeom prst="line">
            <a:avLst/>
          </a:prstGeom>
          <a:ln w="3175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1" name="Picture 2" descr="C:\Users\msk\Desktop\body_swoop.png"/>
          <p:cNvPicPr>
            <a:picLocks noChangeAspect="1" noChangeArrowheads="1"/>
          </p:cNvPicPr>
          <p:nvPr/>
        </p:nvPicPr>
        <p:blipFill>
          <a:blip r:embed="rId2" cstate="print">
            <a:lum/>
          </a:blip>
          <a:srcRect/>
          <a:stretch>
            <a:fillRect/>
          </a:stretch>
        </p:blipFill>
        <p:spPr bwMode="auto">
          <a:xfrm>
            <a:off x="12192" y="-12540"/>
            <a:ext cx="9139428" cy="1028700"/>
          </a:xfrm>
          <a:prstGeom prst="rect">
            <a:avLst/>
          </a:prstGeom>
          <a:noFill/>
        </p:spPr>
      </p:pic>
      <p:grpSp>
        <p:nvGrpSpPr>
          <p:cNvPr id="12" name="그룹 11"/>
          <p:cNvGrpSpPr/>
          <p:nvPr/>
        </p:nvGrpSpPr>
        <p:grpSpPr>
          <a:xfrm>
            <a:off x="395536" y="3068960"/>
            <a:ext cx="8352928" cy="144016"/>
            <a:chOff x="4427984" y="3429000"/>
            <a:chExt cx="4716016" cy="0"/>
          </a:xfrm>
        </p:grpSpPr>
        <p:cxnSp>
          <p:nvCxnSpPr>
            <p:cNvPr id="13" name="직선 연결선 12"/>
            <p:cNvCxnSpPr/>
            <p:nvPr/>
          </p:nvCxnSpPr>
          <p:spPr>
            <a:xfrm>
              <a:off x="4716016" y="3429000"/>
              <a:ext cx="4427984" cy="0"/>
            </a:xfrm>
            <a:prstGeom prst="line">
              <a:avLst/>
            </a:prstGeom>
            <a:ln w="76200">
              <a:solidFill>
                <a:schemeClr val="accent1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" name="직선 연결선 13"/>
            <p:cNvCxnSpPr/>
            <p:nvPr/>
          </p:nvCxnSpPr>
          <p:spPr>
            <a:xfrm>
              <a:off x="4427984" y="3429000"/>
              <a:ext cx="323528" cy="0"/>
            </a:xfrm>
            <a:prstGeom prst="line">
              <a:avLst/>
            </a:prstGeom>
            <a:ln w="76200">
              <a:solidFill>
                <a:schemeClr val="bg1">
                  <a:lumMod val="6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cxnSp>
        <p:nvCxnSpPr>
          <p:cNvPr id="15" name="직선 연결선 14"/>
          <p:cNvCxnSpPr/>
          <p:nvPr/>
        </p:nvCxnSpPr>
        <p:spPr>
          <a:xfrm>
            <a:off x="407647" y="4929198"/>
            <a:ext cx="1592585" cy="0"/>
          </a:xfrm>
          <a:prstGeom prst="line">
            <a:avLst/>
          </a:prstGeom>
          <a:ln w="3175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76463103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직사각형 21"/>
          <p:cNvSpPr/>
          <p:nvPr/>
        </p:nvSpPr>
        <p:spPr>
          <a:xfrm>
            <a:off x="428596" y="714356"/>
            <a:ext cx="8136904" cy="344794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  <a:effectLst>
            <a:outerShdw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endParaRPr lang="ko-KR" altLang="en-US" sz="1500" b="1" spc="-50" dirty="0">
              <a:solidFill>
                <a:schemeClr val="bg1"/>
              </a:solidFill>
              <a:latin typeface="나눔고딕" pitchFamily="50" charset="-127"/>
              <a:ea typeface="나눔고딕" pitchFamily="50" charset="-127"/>
            </a:endParaRPr>
          </a:p>
        </p:txBody>
      </p:sp>
      <p:sp>
        <p:nvSpPr>
          <p:cNvPr id="23" name="직사각형 22"/>
          <p:cNvSpPr/>
          <p:nvPr/>
        </p:nvSpPr>
        <p:spPr>
          <a:xfrm>
            <a:off x="428596" y="1056137"/>
            <a:ext cx="8136904" cy="5325191"/>
          </a:xfrm>
          <a:prstGeom prst="rect">
            <a:avLst/>
          </a:prstGeom>
          <a:solidFill>
            <a:srgbClr val="F2F2F2"/>
          </a:solidFill>
          <a:ln>
            <a:noFill/>
          </a:ln>
          <a:effectLst>
            <a:outerShdw dist="38100" dir="2700000" algn="tl" rotWithShape="0">
              <a:schemeClr val="bg1">
                <a:lumMod val="65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indent="180975">
              <a:lnSpc>
                <a:spcPct val="114000"/>
              </a:lnSpc>
              <a:buSzPct val="70000"/>
            </a:pPr>
            <a:endParaRPr lang="en-US" altLang="ko-KR" sz="1100" dirty="0" smtClean="0">
              <a:solidFill>
                <a:schemeClr val="tx1">
                  <a:lumMod val="65000"/>
                  <a:lumOff val="35000"/>
                </a:schemeClr>
              </a:solidFill>
              <a:latin typeface="나눔고딕" pitchFamily="50" charset="-127"/>
              <a:ea typeface="나눔고딕" pitchFamily="50" charset="-127"/>
            </a:endParaRPr>
          </a:p>
        </p:txBody>
      </p:sp>
      <p:sp>
        <p:nvSpPr>
          <p:cNvPr id="24" name="직각 삼각형 23"/>
          <p:cNvSpPr/>
          <p:nvPr/>
        </p:nvSpPr>
        <p:spPr>
          <a:xfrm rot="5400000">
            <a:off x="428596" y="714356"/>
            <a:ext cx="216024" cy="216024"/>
          </a:xfrm>
          <a:prstGeom prst="rtTriangle">
            <a:avLst/>
          </a:prstGeom>
          <a:gradFill flip="none" rotWithShape="1">
            <a:gsLst>
              <a:gs pos="0">
                <a:srgbClr val="C00000">
                  <a:shade val="30000"/>
                  <a:satMod val="115000"/>
                </a:srgb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5" name="Text Box 50"/>
          <p:cNvSpPr txBox="1">
            <a:spLocks noChangeArrowheads="1"/>
          </p:cNvSpPr>
          <p:nvPr/>
        </p:nvSpPr>
        <p:spPr bwMode="auto">
          <a:xfrm>
            <a:off x="571472" y="713204"/>
            <a:ext cx="8121650" cy="1990288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marL="342900" indent="-342900">
              <a:lnSpc>
                <a:spcPts val="1600"/>
              </a:lnSpc>
              <a:spcAft>
                <a:spcPts val="600"/>
              </a:spcAft>
              <a:defRPr/>
            </a:pPr>
            <a:r>
              <a:rPr lang="en-US" altLang="ko-KR" sz="1400" b="1" dirty="0" smtClean="0">
                <a:latin typeface="나눔고딕" pitchFamily="50" charset="-127"/>
                <a:ea typeface="나눔고딕" pitchFamily="50" charset="-127"/>
              </a:rPr>
              <a:t>[</a:t>
            </a:r>
            <a:r>
              <a:rPr lang="ko-KR" altLang="en-US" sz="1400" b="1" dirty="0" smtClean="0">
                <a:latin typeface="나눔고딕" pitchFamily="50" charset="-127"/>
                <a:ea typeface="나눔고딕" pitchFamily="50" charset="-127"/>
              </a:rPr>
              <a:t>질문</a:t>
            </a:r>
            <a:r>
              <a:rPr lang="en-US" altLang="ko-KR" sz="1400" b="1" dirty="0" smtClean="0">
                <a:latin typeface="나눔고딕" pitchFamily="50" charset="-127"/>
                <a:ea typeface="나눔고딕" pitchFamily="50" charset="-127"/>
              </a:rPr>
              <a:t>1] </a:t>
            </a:r>
            <a:r>
              <a:rPr lang="ko-KR" altLang="en-US" sz="1400" b="1" dirty="0" smtClean="0">
                <a:latin typeface="나눔고딕" pitchFamily="50" charset="-127"/>
                <a:ea typeface="나눔고딕" pitchFamily="50" charset="-127"/>
              </a:rPr>
              <a:t>기존회원인 경우 </a:t>
            </a:r>
            <a:r>
              <a:rPr lang="en-US" altLang="ko-KR" sz="1400" b="1" dirty="0" smtClean="0">
                <a:latin typeface="나눔고딕" pitchFamily="50" charset="-127"/>
                <a:ea typeface="나눔고딕" pitchFamily="50" charset="-127"/>
              </a:rPr>
              <a:t> </a:t>
            </a:r>
            <a:r>
              <a:rPr lang="ko-KR" altLang="en-US" sz="1400" b="1" u="sng" dirty="0" smtClean="0">
                <a:solidFill>
                  <a:srgbClr val="0000FF"/>
                </a:solidFill>
                <a:latin typeface="나눔고딕" pitchFamily="50" charset="-127"/>
                <a:ea typeface="나눔고딕" pitchFamily="50" charset="-127"/>
              </a:rPr>
              <a:t>실명인증완료 후 아이디 패스워드 입력 화면이 </a:t>
            </a:r>
            <a:r>
              <a:rPr lang="ko-KR" altLang="en-US" sz="1400" b="1" u="sng" dirty="0" err="1" smtClean="0">
                <a:solidFill>
                  <a:srgbClr val="0000FF"/>
                </a:solidFill>
                <a:latin typeface="나눔고딕" pitchFamily="50" charset="-127"/>
                <a:ea typeface="나눔고딕" pitchFamily="50" charset="-127"/>
              </a:rPr>
              <a:t>빈창으로</a:t>
            </a:r>
            <a:r>
              <a:rPr lang="ko-KR" altLang="en-US" sz="1400" b="1" u="sng" dirty="0" smtClean="0">
                <a:solidFill>
                  <a:srgbClr val="0000FF"/>
                </a:solidFill>
                <a:latin typeface="나눔고딕" pitchFamily="50" charset="-127"/>
                <a:ea typeface="나눔고딕" pitchFamily="50" charset="-127"/>
              </a:rPr>
              <a:t> </a:t>
            </a:r>
            <a:r>
              <a:rPr lang="ko-KR" altLang="en-US" sz="1400" b="1" dirty="0" smtClean="0">
                <a:latin typeface="나눔고딕" pitchFamily="50" charset="-127"/>
                <a:ea typeface="나눔고딕" pitchFamily="50" charset="-127"/>
              </a:rPr>
              <a:t>조회 됩니다</a:t>
            </a:r>
            <a:r>
              <a:rPr lang="en-US" altLang="ko-KR" sz="1400" b="1" dirty="0" smtClean="0">
                <a:latin typeface="나눔고딕" pitchFamily="50" charset="-127"/>
                <a:ea typeface="나눔고딕" pitchFamily="50" charset="-127"/>
              </a:rPr>
              <a:t>.</a:t>
            </a:r>
          </a:p>
          <a:p>
            <a:pPr marL="342900" indent="-342900">
              <a:lnSpc>
                <a:spcPts val="1600"/>
              </a:lnSpc>
              <a:spcAft>
                <a:spcPts val="600"/>
              </a:spcAft>
              <a:defRPr/>
            </a:pPr>
            <a:endParaRPr lang="en-US" altLang="ko-KR" sz="1200" b="1" dirty="0" smtClean="0">
              <a:latin typeface="나눔고딕" pitchFamily="50" charset="-127"/>
              <a:ea typeface="나눔고딕" pitchFamily="50" charset="-127"/>
            </a:endParaRPr>
          </a:p>
          <a:p>
            <a:pPr marL="342900" indent="-342900">
              <a:lnSpc>
                <a:spcPts val="1600"/>
              </a:lnSpc>
              <a:spcAft>
                <a:spcPts val="600"/>
              </a:spcAft>
              <a:defRPr/>
            </a:pPr>
            <a:r>
              <a:rPr lang="en-US" altLang="ko-KR" sz="1200" b="1" dirty="0" smtClean="0">
                <a:latin typeface="나눔고딕" pitchFamily="50" charset="-127"/>
                <a:ea typeface="나눔고딕" pitchFamily="50" charset="-127"/>
              </a:rPr>
              <a:t>1. </a:t>
            </a:r>
            <a:r>
              <a:rPr lang="ko-KR" altLang="en-US" sz="1200" b="1" dirty="0" smtClean="0">
                <a:latin typeface="나눔고딕" pitchFamily="50" charset="-127"/>
                <a:ea typeface="나눔고딕" pitchFamily="50" charset="-127"/>
              </a:rPr>
              <a:t>윈도우 </a:t>
            </a:r>
            <a:r>
              <a:rPr lang="ko-KR" altLang="en-US" sz="1200" b="1" dirty="0" err="1" smtClean="0">
                <a:solidFill>
                  <a:srgbClr val="6600CC"/>
                </a:solidFill>
                <a:latin typeface="나눔고딕" pitchFamily="50" charset="-127"/>
                <a:ea typeface="나눔고딕" pitchFamily="50" charset="-127"/>
              </a:rPr>
              <a:t>익스플로러</a:t>
            </a:r>
            <a:r>
              <a:rPr lang="ko-KR" altLang="en-US" sz="1200" b="1" dirty="0" smtClean="0">
                <a:solidFill>
                  <a:srgbClr val="6600CC"/>
                </a:solidFill>
                <a:latin typeface="나눔고딕" pitchFamily="50" charset="-127"/>
                <a:ea typeface="나눔고딕" pitchFamily="50" charset="-127"/>
              </a:rPr>
              <a:t> 버전을 확인</a:t>
            </a:r>
            <a:r>
              <a:rPr lang="ko-KR" altLang="en-US" sz="1200" b="1" dirty="0" smtClean="0">
                <a:latin typeface="나눔고딕" pitchFamily="50" charset="-127"/>
                <a:ea typeface="나눔고딕" pitchFamily="50" charset="-127"/>
              </a:rPr>
              <a:t> 하시기 바랍니다</a:t>
            </a:r>
            <a:r>
              <a:rPr lang="en-US" altLang="ko-KR" sz="1200" b="1" dirty="0" smtClean="0">
                <a:latin typeface="나눔고딕" pitchFamily="50" charset="-127"/>
                <a:ea typeface="나눔고딕" pitchFamily="50" charset="-127"/>
              </a:rPr>
              <a:t>. (</a:t>
            </a:r>
            <a:r>
              <a:rPr lang="ko-KR" altLang="en-US" sz="1200" b="1" dirty="0" err="1" smtClean="0">
                <a:latin typeface="나눔고딕" pitchFamily="50" charset="-127"/>
                <a:ea typeface="나눔고딕" pitchFamily="50" charset="-127"/>
              </a:rPr>
              <a:t>익스플로러</a:t>
            </a:r>
            <a:r>
              <a:rPr lang="ko-KR" altLang="en-US" sz="1200" b="1" dirty="0" smtClean="0">
                <a:latin typeface="나눔고딕" pitchFamily="50" charset="-127"/>
                <a:ea typeface="나눔고딕" pitchFamily="50" charset="-127"/>
              </a:rPr>
              <a:t> </a:t>
            </a:r>
            <a:r>
              <a:rPr lang="en-US" altLang="ko-KR" sz="1200" b="1" dirty="0" smtClean="0">
                <a:latin typeface="나눔고딕" pitchFamily="50" charset="-127"/>
                <a:ea typeface="나눔고딕" pitchFamily="50" charset="-127"/>
              </a:rPr>
              <a:t>10</a:t>
            </a:r>
            <a:r>
              <a:rPr lang="ko-KR" altLang="en-US" sz="1200" b="1" dirty="0" err="1" smtClean="0">
                <a:latin typeface="나눔고딕" pitchFamily="50" charset="-127"/>
                <a:ea typeface="나눔고딕" pitchFamily="50" charset="-127"/>
              </a:rPr>
              <a:t>버젼의</a:t>
            </a:r>
            <a:r>
              <a:rPr lang="ko-KR" altLang="en-US" sz="1200" b="1" dirty="0" smtClean="0">
                <a:latin typeface="나눔고딕" pitchFamily="50" charset="-127"/>
                <a:ea typeface="나눔고딕" pitchFamily="50" charset="-127"/>
              </a:rPr>
              <a:t> 경우 </a:t>
            </a:r>
            <a:r>
              <a:rPr lang="en-US" altLang="ko-KR" sz="1200" b="1" dirty="0" smtClean="0">
                <a:latin typeface="나눔고딕" pitchFamily="50" charset="-127"/>
                <a:ea typeface="나눔고딕" pitchFamily="50" charset="-127"/>
              </a:rPr>
              <a:t>9</a:t>
            </a:r>
            <a:r>
              <a:rPr lang="ko-KR" altLang="en-US" sz="1200" b="1" dirty="0" smtClean="0">
                <a:latin typeface="나눔고딕" pitchFamily="50" charset="-127"/>
                <a:ea typeface="나눔고딕" pitchFamily="50" charset="-127"/>
              </a:rPr>
              <a:t>으로 다운 작업이 필요합니다</a:t>
            </a:r>
            <a:r>
              <a:rPr lang="en-US" altLang="ko-KR" sz="1200" b="1" dirty="0" smtClean="0">
                <a:latin typeface="나눔고딕" pitchFamily="50" charset="-127"/>
                <a:ea typeface="나눔고딕" pitchFamily="50" charset="-127"/>
              </a:rPr>
              <a:t>.)</a:t>
            </a:r>
          </a:p>
          <a:p>
            <a:pPr marL="342900" indent="-342900">
              <a:lnSpc>
                <a:spcPts val="1600"/>
              </a:lnSpc>
              <a:spcAft>
                <a:spcPts val="600"/>
              </a:spcAft>
              <a:defRPr/>
            </a:pPr>
            <a:r>
              <a:rPr lang="en-US" altLang="ko-KR" sz="1200" b="1" dirty="0" smtClean="0">
                <a:latin typeface="나눔고딕" pitchFamily="50" charset="-127"/>
                <a:ea typeface="나눔고딕" pitchFamily="50" charset="-127"/>
              </a:rPr>
              <a:t>2. </a:t>
            </a:r>
            <a:r>
              <a:rPr lang="ko-KR" altLang="en-US" sz="1200" b="1" dirty="0" smtClean="0">
                <a:latin typeface="나눔고딕" pitchFamily="50" charset="-127"/>
                <a:ea typeface="나눔고딕" pitchFamily="50" charset="-127"/>
              </a:rPr>
              <a:t>제어판 </a:t>
            </a:r>
            <a:r>
              <a:rPr lang="en-US" altLang="ko-KR" sz="1200" b="1" dirty="0" smtClean="0">
                <a:latin typeface="나눔고딕" pitchFamily="50" charset="-127"/>
                <a:ea typeface="나눔고딕" pitchFamily="50" charset="-127"/>
              </a:rPr>
              <a:t>&gt; </a:t>
            </a:r>
            <a:r>
              <a:rPr lang="ko-KR" altLang="en-US" sz="1200" b="1" dirty="0" err="1" smtClean="0">
                <a:latin typeface="나눔고딕" pitchFamily="50" charset="-127"/>
                <a:ea typeface="나눔고딕" pitchFamily="50" charset="-127"/>
              </a:rPr>
              <a:t>프로그램및</a:t>
            </a:r>
            <a:r>
              <a:rPr lang="ko-KR" altLang="en-US" sz="1200" b="1" dirty="0" smtClean="0">
                <a:latin typeface="나눔고딕" pitchFamily="50" charset="-127"/>
                <a:ea typeface="나눔고딕" pitchFamily="50" charset="-127"/>
              </a:rPr>
              <a:t> 기능 </a:t>
            </a:r>
            <a:r>
              <a:rPr lang="en-US" altLang="ko-KR" sz="1200" b="1" dirty="0" smtClean="0">
                <a:latin typeface="나눔고딕" pitchFamily="50" charset="-127"/>
                <a:ea typeface="나눔고딕" pitchFamily="50" charset="-127"/>
              </a:rPr>
              <a:t>&gt; </a:t>
            </a:r>
            <a:r>
              <a:rPr lang="ko-KR" altLang="en-US" sz="1200" b="1" dirty="0" smtClean="0">
                <a:latin typeface="나눔고딕" pitchFamily="50" charset="-127"/>
                <a:ea typeface="나눔고딕" pitchFamily="50" charset="-127"/>
              </a:rPr>
              <a:t>설치된 업데이트보기 </a:t>
            </a:r>
            <a:r>
              <a:rPr lang="en-US" altLang="ko-KR" sz="1200" b="1" dirty="0" smtClean="0">
                <a:latin typeface="나눔고딕" pitchFamily="50" charset="-127"/>
                <a:ea typeface="나눔고딕" pitchFamily="50" charset="-127"/>
              </a:rPr>
              <a:t>&gt; Window Internet Explorer 10 </a:t>
            </a:r>
            <a:r>
              <a:rPr lang="ko-KR" altLang="en-US" sz="1200" b="1" dirty="0" smtClean="0">
                <a:latin typeface="나눔고딕" pitchFamily="50" charset="-127"/>
                <a:ea typeface="나눔고딕" pitchFamily="50" charset="-127"/>
              </a:rPr>
              <a:t>선택 </a:t>
            </a:r>
            <a:r>
              <a:rPr lang="en-US" altLang="ko-KR" sz="1200" b="1" dirty="0" smtClean="0">
                <a:latin typeface="나눔고딕" pitchFamily="50" charset="-127"/>
                <a:ea typeface="나눔고딕" pitchFamily="50" charset="-127"/>
              </a:rPr>
              <a:t>&gt; </a:t>
            </a:r>
            <a:r>
              <a:rPr lang="ko-KR" altLang="en-US" sz="1200" b="1" dirty="0" smtClean="0">
                <a:latin typeface="나눔고딕" pitchFamily="50" charset="-127"/>
                <a:ea typeface="나눔고딕" pitchFamily="50" charset="-127"/>
              </a:rPr>
              <a:t>마우스 </a:t>
            </a:r>
            <a:r>
              <a:rPr lang="ko-KR" altLang="en-US" sz="1200" b="1" dirty="0" err="1" smtClean="0">
                <a:latin typeface="나눔고딕" pitchFamily="50" charset="-127"/>
                <a:ea typeface="나눔고딕" pitchFamily="50" charset="-127"/>
              </a:rPr>
              <a:t>우클릭후</a:t>
            </a:r>
            <a:r>
              <a:rPr lang="ko-KR" altLang="en-US" sz="1200" b="1" dirty="0" smtClean="0">
                <a:latin typeface="나눔고딕" pitchFamily="50" charset="-127"/>
                <a:ea typeface="나눔고딕" pitchFamily="50" charset="-127"/>
              </a:rPr>
              <a:t> 삭제 </a:t>
            </a:r>
            <a:endParaRPr lang="en-US" altLang="ko-KR" sz="1200" b="1" dirty="0" smtClean="0">
              <a:latin typeface="나눔고딕" pitchFamily="50" charset="-127"/>
              <a:ea typeface="나눔고딕" pitchFamily="50" charset="-127"/>
            </a:endParaRPr>
          </a:p>
          <a:p>
            <a:pPr marL="342900" indent="-342900">
              <a:lnSpc>
                <a:spcPts val="1600"/>
              </a:lnSpc>
              <a:spcAft>
                <a:spcPts val="600"/>
              </a:spcAft>
              <a:defRPr/>
            </a:pPr>
            <a:r>
              <a:rPr lang="en-US" altLang="ko-KR" sz="1200" b="1" dirty="0" smtClean="0">
                <a:latin typeface="나눔고딕" pitchFamily="50" charset="-127"/>
                <a:ea typeface="나눔고딕" pitchFamily="50" charset="-127"/>
              </a:rPr>
              <a:t>3.  </a:t>
            </a:r>
            <a:r>
              <a:rPr lang="ko-KR" altLang="en-US" sz="1200" b="1" dirty="0" smtClean="0">
                <a:latin typeface="나눔고딕" pitchFamily="50" charset="-127"/>
                <a:ea typeface="나눔고딕" pitchFamily="50" charset="-127"/>
              </a:rPr>
              <a:t>시스템 </a:t>
            </a:r>
            <a:r>
              <a:rPr lang="ko-KR" altLang="en-US" sz="1200" b="1" dirty="0" err="1" smtClean="0">
                <a:latin typeface="나눔고딕" pitchFamily="50" charset="-127"/>
                <a:ea typeface="나눔고딕" pitchFamily="50" charset="-127"/>
              </a:rPr>
              <a:t>재부팅</a:t>
            </a:r>
            <a:r>
              <a:rPr lang="ko-KR" altLang="en-US" sz="1200" b="1" dirty="0" smtClean="0">
                <a:latin typeface="나눔고딕" pitchFamily="50" charset="-127"/>
                <a:ea typeface="나눔고딕" pitchFamily="50" charset="-127"/>
              </a:rPr>
              <a:t> 후 다시 작업 하시기 바랍니다</a:t>
            </a:r>
            <a:r>
              <a:rPr lang="en-US" altLang="ko-KR" sz="1200" dirty="0" smtClean="0">
                <a:latin typeface="나눔고딕" pitchFamily="50" charset="-127"/>
                <a:ea typeface="나눔고딕" pitchFamily="50" charset="-127"/>
              </a:rPr>
              <a:t>.</a:t>
            </a:r>
          </a:p>
          <a:p>
            <a:pPr marL="342900" indent="-342900">
              <a:lnSpc>
                <a:spcPts val="1600"/>
              </a:lnSpc>
              <a:spcAft>
                <a:spcPts val="600"/>
              </a:spcAft>
              <a:defRPr/>
            </a:pPr>
            <a:endParaRPr lang="en-US" altLang="ko-KR" sz="1200" dirty="0" smtClean="0">
              <a:latin typeface="나눔고딕" pitchFamily="50" charset="-127"/>
              <a:ea typeface="나눔고딕" pitchFamily="50" charset="-127"/>
            </a:endParaRPr>
          </a:p>
          <a:p>
            <a:pPr marL="342900" indent="-342900">
              <a:lnSpc>
                <a:spcPts val="1600"/>
              </a:lnSpc>
              <a:spcAft>
                <a:spcPts val="600"/>
              </a:spcAft>
              <a:buFontTx/>
              <a:buChar char="-"/>
              <a:defRPr/>
            </a:pPr>
            <a:endParaRPr lang="ko-KR" altLang="en-US" sz="1200" dirty="0">
              <a:latin typeface="나눔고딕" pitchFamily="50" charset="-127"/>
              <a:ea typeface="나눔고딕" pitchFamily="50" charset="-127"/>
            </a:endParaRPr>
          </a:p>
        </p:txBody>
      </p:sp>
      <p:cxnSp>
        <p:nvCxnSpPr>
          <p:cNvPr id="26" name="직선 연결선 25"/>
          <p:cNvCxnSpPr/>
          <p:nvPr/>
        </p:nvCxnSpPr>
        <p:spPr>
          <a:xfrm>
            <a:off x="364803" y="548680"/>
            <a:ext cx="8406000" cy="0"/>
          </a:xfrm>
          <a:prstGeom prst="line">
            <a:avLst/>
          </a:prstGeom>
          <a:ln w="3175">
            <a:solidFill>
              <a:schemeClr val="accent4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7" name="내용 개체 틀 2"/>
          <p:cNvSpPr txBox="1">
            <a:spLocks/>
          </p:cNvSpPr>
          <p:nvPr/>
        </p:nvSpPr>
        <p:spPr>
          <a:xfrm>
            <a:off x="259796" y="188640"/>
            <a:ext cx="2035729" cy="86444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1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buFont typeface="Arial" pitchFamily="34" charset="0"/>
              <a:buNone/>
            </a:pPr>
            <a:r>
              <a:rPr lang="en-US" altLang="ko-KR" sz="1800" b="1" dirty="0" smtClean="0">
                <a:solidFill>
                  <a:srgbClr val="3D3C3E"/>
                </a:solidFill>
                <a:latin typeface="나눔고딕" pitchFamily="50" charset="-127"/>
                <a:ea typeface="나눔고딕" pitchFamily="50" charset="-127"/>
              </a:rPr>
              <a:t>FAQ</a:t>
            </a:r>
          </a:p>
        </p:txBody>
      </p:sp>
      <p:pic>
        <p:nvPicPr>
          <p:cNvPr id="3" name="그림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7998" y="2456493"/>
            <a:ext cx="2448267" cy="2524478"/>
          </a:xfrm>
          <a:prstGeom prst="rect">
            <a:avLst/>
          </a:prstGeom>
        </p:spPr>
      </p:pic>
      <p:pic>
        <p:nvPicPr>
          <p:cNvPr id="4" name="그림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08901" y="2421364"/>
            <a:ext cx="4143954" cy="3219900"/>
          </a:xfrm>
          <a:prstGeom prst="rect">
            <a:avLst/>
          </a:prstGeom>
        </p:spPr>
      </p:pic>
      <p:sp>
        <p:nvSpPr>
          <p:cNvPr id="13" name="사각형 설명선 12"/>
          <p:cNvSpPr/>
          <p:nvPr/>
        </p:nvSpPr>
        <p:spPr>
          <a:xfrm>
            <a:off x="6228184" y="3779300"/>
            <a:ext cx="2091019" cy="392066"/>
          </a:xfrm>
          <a:prstGeom prst="wedgeRectCallout">
            <a:avLst>
              <a:gd name="adj1" fmla="val -44949"/>
              <a:gd name="adj2" fmla="val -112202"/>
            </a:avLst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ko-KR" altLang="en-US" sz="1200" b="1" dirty="0" err="1" smtClean="0">
                <a:solidFill>
                  <a:srgbClr val="6600FF"/>
                </a:solidFill>
              </a:rPr>
              <a:t>익스플로러</a:t>
            </a:r>
            <a:r>
              <a:rPr lang="ko-KR" altLang="en-US" sz="1200" b="1" dirty="0" smtClean="0">
                <a:solidFill>
                  <a:srgbClr val="6600FF"/>
                </a:solidFill>
              </a:rPr>
              <a:t> 버전 확인</a:t>
            </a:r>
            <a:endParaRPr lang="ko-KR" altLang="en-US" sz="1200" b="1" dirty="0">
              <a:solidFill>
                <a:srgbClr val="6600FF"/>
              </a:solidFill>
            </a:endParaRPr>
          </a:p>
        </p:txBody>
      </p:sp>
      <p:sp>
        <p:nvSpPr>
          <p:cNvPr id="14" name="순서도: 처리 13"/>
          <p:cNvSpPr/>
          <p:nvPr/>
        </p:nvSpPr>
        <p:spPr>
          <a:xfrm>
            <a:off x="2843808" y="2422738"/>
            <a:ext cx="352457" cy="265787"/>
          </a:xfrm>
          <a:prstGeom prst="flowChartProcess">
            <a:avLst/>
          </a:prstGeom>
          <a:noFill/>
          <a:ln w="19050">
            <a:solidFill>
              <a:srgbClr val="C00000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5" name="순서도: 처리 14"/>
          <p:cNvSpPr/>
          <p:nvPr/>
        </p:nvSpPr>
        <p:spPr>
          <a:xfrm>
            <a:off x="747998" y="4715184"/>
            <a:ext cx="2448267" cy="265787"/>
          </a:xfrm>
          <a:prstGeom prst="flowChartProcess">
            <a:avLst/>
          </a:prstGeom>
          <a:noFill/>
          <a:ln w="19050">
            <a:solidFill>
              <a:srgbClr val="C00000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7" name="순서도: 처리 16"/>
          <p:cNvSpPr/>
          <p:nvPr/>
        </p:nvSpPr>
        <p:spPr>
          <a:xfrm>
            <a:off x="3563888" y="2852936"/>
            <a:ext cx="2808312" cy="720080"/>
          </a:xfrm>
          <a:prstGeom prst="flowChartProcess">
            <a:avLst/>
          </a:prstGeom>
          <a:noFill/>
          <a:ln w="19050">
            <a:solidFill>
              <a:srgbClr val="C00000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7" name="TextBox 6"/>
          <p:cNvSpPr txBox="1"/>
          <p:nvPr/>
        </p:nvSpPr>
        <p:spPr>
          <a:xfrm>
            <a:off x="2546678" y="2060848"/>
            <a:ext cx="441146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000" b="1" dirty="0">
                <a:solidFill>
                  <a:srgbClr val="C00000"/>
                </a:solidFill>
              </a:rPr>
              <a:t>①</a:t>
            </a:r>
          </a:p>
        </p:txBody>
      </p:sp>
      <p:sp>
        <p:nvSpPr>
          <p:cNvPr id="19" name="TextBox 18"/>
          <p:cNvSpPr txBox="1"/>
          <p:nvPr/>
        </p:nvSpPr>
        <p:spPr>
          <a:xfrm>
            <a:off x="649214" y="4315074"/>
            <a:ext cx="441146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000" b="1" dirty="0" smtClean="0">
                <a:solidFill>
                  <a:srgbClr val="C00000"/>
                </a:solidFill>
              </a:rPr>
              <a:t>②</a:t>
            </a:r>
            <a:endParaRPr lang="ko-KR" altLang="en-US" sz="2000" b="1" dirty="0">
              <a:solidFill>
                <a:srgbClr val="C00000"/>
              </a:solidFill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6372200" y="3012921"/>
            <a:ext cx="441146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000" b="1" dirty="0" smtClean="0">
                <a:solidFill>
                  <a:srgbClr val="C00000"/>
                </a:solidFill>
              </a:rPr>
              <a:t>③</a:t>
            </a:r>
            <a:endParaRPr lang="ko-KR" altLang="en-US" sz="2000" b="1" dirty="0">
              <a:solidFill>
                <a:srgbClr val="C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7714078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직사각형 21"/>
          <p:cNvSpPr/>
          <p:nvPr/>
        </p:nvSpPr>
        <p:spPr>
          <a:xfrm>
            <a:off x="428596" y="714356"/>
            <a:ext cx="8136904" cy="344794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  <a:effectLst>
            <a:outerShdw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endParaRPr lang="ko-KR" altLang="en-US" sz="1500" b="1" spc="-50" dirty="0">
              <a:solidFill>
                <a:schemeClr val="bg1"/>
              </a:solidFill>
              <a:latin typeface="나눔고딕" pitchFamily="50" charset="-127"/>
              <a:ea typeface="나눔고딕" pitchFamily="50" charset="-127"/>
            </a:endParaRPr>
          </a:p>
        </p:txBody>
      </p:sp>
      <p:sp>
        <p:nvSpPr>
          <p:cNvPr id="23" name="직사각형 22"/>
          <p:cNvSpPr/>
          <p:nvPr/>
        </p:nvSpPr>
        <p:spPr>
          <a:xfrm>
            <a:off x="428596" y="1056137"/>
            <a:ext cx="8136904" cy="5325191"/>
          </a:xfrm>
          <a:prstGeom prst="rect">
            <a:avLst/>
          </a:prstGeom>
          <a:solidFill>
            <a:srgbClr val="F2F2F2"/>
          </a:solidFill>
          <a:ln>
            <a:noFill/>
          </a:ln>
          <a:effectLst>
            <a:outerShdw dist="38100" dir="2700000" algn="tl" rotWithShape="0">
              <a:schemeClr val="bg1">
                <a:lumMod val="65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indent="180975">
              <a:lnSpc>
                <a:spcPct val="114000"/>
              </a:lnSpc>
              <a:buSzPct val="70000"/>
            </a:pPr>
            <a:endParaRPr lang="en-US" altLang="ko-KR" sz="1100" dirty="0" smtClean="0">
              <a:solidFill>
                <a:schemeClr val="tx1">
                  <a:lumMod val="65000"/>
                  <a:lumOff val="35000"/>
                </a:schemeClr>
              </a:solidFill>
              <a:latin typeface="나눔고딕" pitchFamily="50" charset="-127"/>
              <a:ea typeface="나눔고딕" pitchFamily="50" charset="-127"/>
            </a:endParaRPr>
          </a:p>
        </p:txBody>
      </p:sp>
      <p:sp>
        <p:nvSpPr>
          <p:cNvPr id="24" name="직각 삼각형 23"/>
          <p:cNvSpPr/>
          <p:nvPr/>
        </p:nvSpPr>
        <p:spPr>
          <a:xfrm rot="5400000">
            <a:off x="428596" y="714356"/>
            <a:ext cx="216024" cy="216024"/>
          </a:xfrm>
          <a:prstGeom prst="rtTriangle">
            <a:avLst/>
          </a:prstGeom>
          <a:gradFill flip="none" rotWithShape="1">
            <a:gsLst>
              <a:gs pos="0">
                <a:srgbClr val="C00000">
                  <a:shade val="30000"/>
                  <a:satMod val="115000"/>
                </a:srgb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5" name="Text Box 50"/>
          <p:cNvSpPr txBox="1">
            <a:spLocks noChangeArrowheads="1"/>
          </p:cNvSpPr>
          <p:nvPr/>
        </p:nvSpPr>
        <p:spPr bwMode="auto">
          <a:xfrm>
            <a:off x="571472" y="713204"/>
            <a:ext cx="8121650" cy="1990288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marL="342900" indent="-342900">
              <a:lnSpc>
                <a:spcPts val="1600"/>
              </a:lnSpc>
              <a:spcAft>
                <a:spcPts val="600"/>
              </a:spcAft>
              <a:defRPr/>
            </a:pPr>
            <a:r>
              <a:rPr lang="en-US" altLang="ko-KR" sz="1400" b="1" dirty="0">
                <a:latin typeface="나눔고딕" pitchFamily="50" charset="-127"/>
                <a:ea typeface="나눔고딕" pitchFamily="50" charset="-127"/>
              </a:rPr>
              <a:t>[</a:t>
            </a:r>
            <a:r>
              <a:rPr lang="ko-KR" altLang="en-US" sz="1400" b="1" dirty="0">
                <a:latin typeface="나눔고딕" pitchFamily="50" charset="-127"/>
                <a:ea typeface="나눔고딕" pitchFamily="50" charset="-127"/>
              </a:rPr>
              <a:t>질문</a:t>
            </a:r>
            <a:r>
              <a:rPr lang="en-US" altLang="ko-KR" sz="1400" b="1" dirty="0">
                <a:latin typeface="나눔고딕" pitchFamily="50" charset="-127"/>
                <a:ea typeface="나눔고딕" pitchFamily="50" charset="-127"/>
              </a:rPr>
              <a:t>1] </a:t>
            </a:r>
            <a:r>
              <a:rPr lang="ko-KR" altLang="en-US" sz="1400" b="1" dirty="0">
                <a:latin typeface="나눔고딕" pitchFamily="50" charset="-127"/>
                <a:ea typeface="나눔고딕" pitchFamily="50" charset="-127"/>
              </a:rPr>
              <a:t>기존회원인 경우 </a:t>
            </a:r>
            <a:r>
              <a:rPr lang="en-US" altLang="ko-KR" sz="1400" b="1" dirty="0">
                <a:latin typeface="나눔고딕" pitchFamily="50" charset="-127"/>
                <a:ea typeface="나눔고딕" pitchFamily="50" charset="-127"/>
              </a:rPr>
              <a:t> </a:t>
            </a:r>
            <a:r>
              <a:rPr lang="ko-KR" altLang="en-US" sz="1400" b="1" u="sng" dirty="0">
                <a:solidFill>
                  <a:srgbClr val="0000FF"/>
                </a:solidFill>
                <a:latin typeface="나눔고딕" pitchFamily="50" charset="-127"/>
                <a:ea typeface="나눔고딕" pitchFamily="50" charset="-127"/>
              </a:rPr>
              <a:t>실명인증완료 후 아이디 패스워드 입력 화면이 </a:t>
            </a:r>
            <a:r>
              <a:rPr lang="ko-KR" altLang="en-US" sz="1400" b="1" u="sng" dirty="0" err="1">
                <a:solidFill>
                  <a:srgbClr val="0000FF"/>
                </a:solidFill>
                <a:latin typeface="나눔고딕" pitchFamily="50" charset="-127"/>
                <a:ea typeface="나눔고딕" pitchFamily="50" charset="-127"/>
              </a:rPr>
              <a:t>빈창으로</a:t>
            </a:r>
            <a:r>
              <a:rPr lang="ko-KR" altLang="en-US" sz="1400" b="1" u="sng" dirty="0">
                <a:solidFill>
                  <a:srgbClr val="0000FF"/>
                </a:solidFill>
                <a:latin typeface="나눔고딕" pitchFamily="50" charset="-127"/>
                <a:ea typeface="나눔고딕" pitchFamily="50" charset="-127"/>
              </a:rPr>
              <a:t> </a:t>
            </a:r>
            <a:r>
              <a:rPr lang="ko-KR" altLang="en-US" sz="1400" b="1" dirty="0">
                <a:latin typeface="나눔고딕" pitchFamily="50" charset="-127"/>
                <a:ea typeface="나눔고딕" pitchFamily="50" charset="-127"/>
              </a:rPr>
              <a:t>조회 됩니다</a:t>
            </a:r>
            <a:r>
              <a:rPr lang="en-US" altLang="ko-KR" sz="1400" b="1" dirty="0" smtClean="0">
                <a:latin typeface="나눔고딕" pitchFamily="50" charset="-127"/>
                <a:ea typeface="나눔고딕" pitchFamily="50" charset="-127"/>
              </a:rPr>
              <a:t>.</a:t>
            </a:r>
          </a:p>
          <a:p>
            <a:pPr marL="342900" indent="-342900">
              <a:lnSpc>
                <a:spcPts val="1600"/>
              </a:lnSpc>
              <a:spcAft>
                <a:spcPts val="600"/>
              </a:spcAft>
              <a:defRPr/>
            </a:pPr>
            <a:endParaRPr lang="en-US" altLang="ko-KR" sz="1400" b="1" dirty="0">
              <a:latin typeface="나눔고딕" pitchFamily="50" charset="-127"/>
              <a:ea typeface="나눔고딕" pitchFamily="50" charset="-127"/>
            </a:endParaRPr>
          </a:p>
          <a:p>
            <a:pPr marL="342900" indent="-342900">
              <a:lnSpc>
                <a:spcPts val="1600"/>
              </a:lnSpc>
              <a:spcAft>
                <a:spcPts val="600"/>
              </a:spcAft>
              <a:defRPr/>
            </a:pPr>
            <a:r>
              <a:rPr lang="en-US" altLang="ko-KR" sz="1200" b="1" dirty="0" smtClean="0">
                <a:latin typeface="나눔고딕" pitchFamily="50" charset="-127"/>
                <a:ea typeface="나눔고딕" pitchFamily="50" charset="-127"/>
              </a:rPr>
              <a:t>1. </a:t>
            </a:r>
            <a:r>
              <a:rPr lang="ko-KR" altLang="en-US" sz="1200" b="1" dirty="0" smtClean="0">
                <a:latin typeface="나눔고딕" pitchFamily="50" charset="-127"/>
                <a:ea typeface="나눔고딕" pitchFamily="50" charset="-127"/>
              </a:rPr>
              <a:t>윈도우 </a:t>
            </a:r>
            <a:r>
              <a:rPr lang="ko-KR" altLang="en-US" sz="1200" b="1" dirty="0" err="1" smtClean="0">
                <a:latin typeface="나눔고딕" pitchFamily="50" charset="-127"/>
                <a:ea typeface="나눔고딕" pitchFamily="50" charset="-127"/>
              </a:rPr>
              <a:t>익스플로러</a:t>
            </a:r>
            <a:r>
              <a:rPr lang="ko-KR" altLang="en-US" sz="1200" b="1" dirty="0" smtClean="0">
                <a:latin typeface="나눔고딕" pitchFamily="50" charset="-127"/>
                <a:ea typeface="나눔고딕" pitchFamily="50" charset="-127"/>
              </a:rPr>
              <a:t> 버전을 확인 하시기 바랍니다</a:t>
            </a:r>
            <a:r>
              <a:rPr lang="en-US" altLang="ko-KR" sz="1200" b="1" dirty="0" smtClean="0">
                <a:latin typeface="나눔고딕" pitchFamily="50" charset="-127"/>
                <a:ea typeface="나눔고딕" pitchFamily="50" charset="-127"/>
              </a:rPr>
              <a:t>. (</a:t>
            </a:r>
            <a:r>
              <a:rPr lang="ko-KR" altLang="en-US" sz="1200" b="1" dirty="0" err="1" smtClean="0">
                <a:latin typeface="나눔고딕" pitchFamily="50" charset="-127"/>
                <a:ea typeface="나눔고딕" pitchFamily="50" charset="-127"/>
              </a:rPr>
              <a:t>익스플로러</a:t>
            </a:r>
            <a:r>
              <a:rPr lang="ko-KR" altLang="en-US" sz="1200" b="1" dirty="0" smtClean="0">
                <a:latin typeface="나눔고딕" pitchFamily="50" charset="-127"/>
                <a:ea typeface="나눔고딕" pitchFamily="50" charset="-127"/>
              </a:rPr>
              <a:t> </a:t>
            </a:r>
            <a:r>
              <a:rPr lang="en-US" altLang="ko-KR" sz="1200" b="1" dirty="0" smtClean="0">
                <a:latin typeface="나눔고딕" pitchFamily="50" charset="-127"/>
                <a:ea typeface="나눔고딕" pitchFamily="50" charset="-127"/>
              </a:rPr>
              <a:t>10</a:t>
            </a:r>
            <a:r>
              <a:rPr lang="ko-KR" altLang="en-US" sz="1200" b="1" dirty="0" err="1" smtClean="0">
                <a:latin typeface="나눔고딕" pitchFamily="50" charset="-127"/>
                <a:ea typeface="나눔고딕" pitchFamily="50" charset="-127"/>
              </a:rPr>
              <a:t>버젼의</a:t>
            </a:r>
            <a:r>
              <a:rPr lang="ko-KR" altLang="en-US" sz="1200" b="1" dirty="0" smtClean="0">
                <a:latin typeface="나눔고딕" pitchFamily="50" charset="-127"/>
                <a:ea typeface="나눔고딕" pitchFamily="50" charset="-127"/>
              </a:rPr>
              <a:t> 경우 </a:t>
            </a:r>
            <a:r>
              <a:rPr lang="en-US" altLang="ko-KR" sz="1200" b="1" dirty="0" smtClean="0">
                <a:latin typeface="나눔고딕" pitchFamily="50" charset="-127"/>
                <a:ea typeface="나눔고딕" pitchFamily="50" charset="-127"/>
              </a:rPr>
              <a:t>9</a:t>
            </a:r>
            <a:r>
              <a:rPr lang="ko-KR" altLang="en-US" sz="1200" b="1" dirty="0" smtClean="0">
                <a:latin typeface="나눔고딕" pitchFamily="50" charset="-127"/>
                <a:ea typeface="나눔고딕" pitchFamily="50" charset="-127"/>
              </a:rPr>
              <a:t>으로 다운 작업이 필요합니다</a:t>
            </a:r>
            <a:r>
              <a:rPr lang="en-US" altLang="ko-KR" sz="1200" b="1" dirty="0" smtClean="0">
                <a:latin typeface="나눔고딕" pitchFamily="50" charset="-127"/>
                <a:ea typeface="나눔고딕" pitchFamily="50" charset="-127"/>
              </a:rPr>
              <a:t>.)</a:t>
            </a:r>
          </a:p>
          <a:p>
            <a:pPr marL="342900" indent="-342900">
              <a:lnSpc>
                <a:spcPts val="1600"/>
              </a:lnSpc>
              <a:spcAft>
                <a:spcPts val="600"/>
              </a:spcAft>
              <a:defRPr/>
            </a:pPr>
            <a:r>
              <a:rPr lang="en-US" altLang="ko-KR" sz="1200" b="1" dirty="0" smtClean="0">
                <a:latin typeface="나눔고딕" pitchFamily="50" charset="-127"/>
                <a:ea typeface="나눔고딕" pitchFamily="50" charset="-127"/>
              </a:rPr>
              <a:t>2</a:t>
            </a:r>
            <a:r>
              <a:rPr lang="en-US" altLang="ko-KR" sz="1200" b="1" dirty="0" smtClean="0">
                <a:solidFill>
                  <a:srgbClr val="7030A0"/>
                </a:solidFill>
                <a:latin typeface="나눔고딕" pitchFamily="50" charset="-127"/>
                <a:ea typeface="나눔고딕" pitchFamily="50" charset="-127"/>
              </a:rPr>
              <a:t>. </a:t>
            </a:r>
            <a:r>
              <a:rPr lang="ko-KR" altLang="en-US" sz="1200" b="1" dirty="0" smtClean="0">
                <a:solidFill>
                  <a:srgbClr val="7030A0"/>
                </a:solidFill>
                <a:latin typeface="나눔고딕" pitchFamily="50" charset="-127"/>
                <a:ea typeface="나눔고딕" pitchFamily="50" charset="-127"/>
              </a:rPr>
              <a:t>제어판 </a:t>
            </a:r>
            <a:r>
              <a:rPr lang="en-US" altLang="ko-KR" sz="1200" b="1" dirty="0" smtClean="0">
                <a:solidFill>
                  <a:srgbClr val="7030A0"/>
                </a:solidFill>
                <a:latin typeface="나눔고딕" pitchFamily="50" charset="-127"/>
                <a:ea typeface="나눔고딕" pitchFamily="50" charset="-127"/>
              </a:rPr>
              <a:t>&gt; </a:t>
            </a:r>
            <a:r>
              <a:rPr lang="ko-KR" altLang="en-US" sz="1200" b="1" dirty="0" err="1" smtClean="0">
                <a:solidFill>
                  <a:srgbClr val="7030A0"/>
                </a:solidFill>
                <a:latin typeface="나눔고딕" pitchFamily="50" charset="-127"/>
                <a:ea typeface="나눔고딕" pitchFamily="50" charset="-127"/>
              </a:rPr>
              <a:t>프로그램및</a:t>
            </a:r>
            <a:r>
              <a:rPr lang="ko-KR" altLang="en-US" sz="1200" b="1" dirty="0" smtClean="0">
                <a:solidFill>
                  <a:srgbClr val="7030A0"/>
                </a:solidFill>
                <a:latin typeface="나눔고딕" pitchFamily="50" charset="-127"/>
                <a:ea typeface="나눔고딕" pitchFamily="50" charset="-127"/>
              </a:rPr>
              <a:t> 기능</a:t>
            </a:r>
            <a:r>
              <a:rPr lang="ko-KR" altLang="en-US" sz="1200" b="1" dirty="0" smtClean="0">
                <a:latin typeface="나눔고딕" pitchFamily="50" charset="-127"/>
                <a:ea typeface="나눔고딕" pitchFamily="50" charset="-127"/>
              </a:rPr>
              <a:t> </a:t>
            </a:r>
            <a:r>
              <a:rPr lang="en-US" altLang="ko-KR" sz="1200" b="1" dirty="0" smtClean="0">
                <a:latin typeface="나눔고딕" pitchFamily="50" charset="-127"/>
                <a:ea typeface="나눔고딕" pitchFamily="50" charset="-127"/>
              </a:rPr>
              <a:t>&gt; </a:t>
            </a:r>
            <a:r>
              <a:rPr lang="ko-KR" altLang="en-US" sz="1200" b="1" dirty="0" smtClean="0">
                <a:latin typeface="나눔고딕" pitchFamily="50" charset="-127"/>
                <a:ea typeface="나눔고딕" pitchFamily="50" charset="-127"/>
              </a:rPr>
              <a:t>설치된 업데이트보기 </a:t>
            </a:r>
            <a:r>
              <a:rPr lang="en-US" altLang="ko-KR" sz="1200" b="1" dirty="0" smtClean="0">
                <a:latin typeface="나눔고딕" pitchFamily="50" charset="-127"/>
                <a:ea typeface="나눔고딕" pitchFamily="50" charset="-127"/>
              </a:rPr>
              <a:t>&gt; Window Internet Explorer 10 </a:t>
            </a:r>
            <a:r>
              <a:rPr lang="ko-KR" altLang="en-US" sz="1200" b="1" dirty="0" smtClean="0">
                <a:latin typeface="나눔고딕" pitchFamily="50" charset="-127"/>
                <a:ea typeface="나눔고딕" pitchFamily="50" charset="-127"/>
              </a:rPr>
              <a:t>선택 </a:t>
            </a:r>
            <a:r>
              <a:rPr lang="en-US" altLang="ko-KR" sz="1200" b="1" dirty="0" smtClean="0">
                <a:latin typeface="나눔고딕" pitchFamily="50" charset="-127"/>
                <a:ea typeface="나눔고딕" pitchFamily="50" charset="-127"/>
              </a:rPr>
              <a:t>&gt; </a:t>
            </a:r>
            <a:r>
              <a:rPr lang="ko-KR" altLang="en-US" sz="1200" b="1" dirty="0" smtClean="0">
                <a:latin typeface="나눔고딕" pitchFamily="50" charset="-127"/>
                <a:ea typeface="나눔고딕" pitchFamily="50" charset="-127"/>
              </a:rPr>
              <a:t>마우스 </a:t>
            </a:r>
            <a:r>
              <a:rPr lang="ko-KR" altLang="en-US" sz="1200" b="1" dirty="0" err="1" smtClean="0">
                <a:latin typeface="나눔고딕" pitchFamily="50" charset="-127"/>
                <a:ea typeface="나눔고딕" pitchFamily="50" charset="-127"/>
              </a:rPr>
              <a:t>우클릭후</a:t>
            </a:r>
            <a:r>
              <a:rPr lang="ko-KR" altLang="en-US" sz="1200" b="1" dirty="0" smtClean="0">
                <a:latin typeface="나눔고딕" pitchFamily="50" charset="-127"/>
                <a:ea typeface="나눔고딕" pitchFamily="50" charset="-127"/>
              </a:rPr>
              <a:t> 삭제 </a:t>
            </a:r>
            <a:endParaRPr lang="en-US" altLang="ko-KR" sz="1200" b="1" dirty="0" smtClean="0">
              <a:latin typeface="나눔고딕" pitchFamily="50" charset="-127"/>
              <a:ea typeface="나눔고딕" pitchFamily="50" charset="-127"/>
            </a:endParaRPr>
          </a:p>
          <a:p>
            <a:pPr marL="342900" indent="-342900">
              <a:lnSpc>
                <a:spcPts val="1600"/>
              </a:lnSpc>
              <a:spcAft>
                <a:spcPts val="600"/>
              </a:spcAft>
              <a:defRPr/>
            </a:pPr>
            <a:r>
              <a:rPr lang="en-US" altLang="ko-KR" sz="1200" b="1" dirty="0" smtClean="0">
                <a:latin typeface="나눔고딕" pitchFamily="50" charset="-127"/>
                <a:ea typeface="나눔고딕" pitchFamily="50" charset="-127"/>
              </a:rPr>
              <a:t>3.  </a:t>
            </a:r>
            <a:r>
              <a:rPr lang="ko-KR" altLang="en-US" sz="1200" b="1" dirty="0" smtClean="0">
                <a:latin typeface="나눔고딕" pitchFamily="50" charset="-127"/>
                <a:ea typeface="나눔고딕" pitchFamily="50" charset="-127"/>
              </a:rPr>
              <a:t>시스템 </a:t>
            </a:r>
            <a:r>
              <a:rPr lang="ko-KR" altLang="en-US" sz="1200" b="1" dirty="0" err="1" smtClean="0">
                <a:latin typeface="나눔고딕" pitchFamily="50" charset="-127"/>
                <a:ea typeface="나눔고딕" pitchFamily="50" charset="-127"/>
              </a:rPr>
              <a:t>재부팅</a:t>
            </a:r>
            <a:r>
              <a:rPr lang="ko-KR" altLang="en-US" sz="1200" b="1" dirty="0" smtClean="0">
                <a:latin typeface="나눔고딕" pitchFamily="50" charset="-127"/>
                <a:ea typeface="나눔고딕" pitchFamily="50" charset="-127"/>
              </a:rPr>
              <a:t> 후 다시 작업 하시기 바랍니다</a:t>
            </a:r>
            <a:r>
              <a:rPr lang="en-US" altLang="ko-KR" sz="1200" dirty="0" smtClean="0">
                <a:latin typeface="나눔고딕" pitchFamily="50" charset="-127"/>
                <a:ea typeface="나눔고딕" pitchFamily="50" charset="-127"/>
              </a:rPr>
              <a:t>.</a:t>
            </a:r>
          </a:p>
          <a:p>
            <a:pPr marL="342900" indent="-342900">
              <a:lnSpc>
                <a:spcPts val="1600"/>
              </a:lnSpc>
              <a:spcAft>
                <a:spcPts val="600"/>
              </a:spcAft>
              <a:defRPr/>
            </a:pPr>
            <a:endParaRPr lang="en-US" altLang="ko-KR" sz="1200" dirty="0" smtClean="0">
              <a:latin typeface="나눔고딕" pitchFamily="50" charset="-127"/>
              <a:ea typeface="나눔고딕" pitchFamily="50" charset="-127"/>
            </a:endParaRPr>
          </a:p>
          <a:p>
            <a:pPr marL="342900" indent="-342900">
              <a:lnSpc>
                <a:spcPts val="1600"/>
              </a:lnSpc>
              <a:spcAft>
                <a:spcPts val="600"/>
              </a:spcAft>
              <a:buFontTx/>
              <a:buChar char="-"/>
              <a:defRPr/>
            </a:pPr>
            <a:endParaRPr lang="ko-KR" altLang="en-US" sz="1200" dirty="0">
              <a:latin typeface="나눔고딕" pitchFamily="50" charset="-127"/>
              <a:ea typeface="나눔고딕" pitchFamily="50" charset="-127"/>
            </a:endParaRPr>
          </a:p>
        </p:txBody>
      </p:sp>
      <p:cxnSp>
        <p:nvCxnSpPr>
          <p:cNvPr id="26" name="직선 연결선 25"/>
          <p:cNvCxnSpPr/>
          <p:nvPr/>
        </p:nvCxnSpPr>
        <p:spPr>
          <a:xfrm>
            <a:off x="364803" y="548680"/>
            <a:ext cx="8406000" cy="0"/>
          </a:xfrm>
          <a:prstGeom prst="line">
            <a:avLst/>
          </a:prstGeom>
          <a:ln w="3175">
            <a:solidFill>
              <a:schemeClr val="accent4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7" name="내용 개체 틀 2"/>
          <p:cNvSpPr txBox="1">
            <a:spLocks/>
          </p:cNvSpPr>
          <p:nvPr/>
        </p:nvSpPr>
        <p:spPr>
          <a:xfrm>
            <a:off x="259796" y="188640"/>
            <a:ext cx="2035729" cy="86444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1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buFont typeface="Arial" pitchFamily="34" charset="0"/>
              <a:buNone/>
            </a:pPr>
            <a:r>
              <a:rPr lang="en-US" altLang="ko-KR" sz="1800" b="1" dirty="0" smtClean="0">
                <a:solidFill>
                  <a:srgbClr val="3D3C3E"/>
                </a:solidFill>
                <a:latin typeface="나눔고딕" pitchFamily="50" charset="-127"/>
                <a:ea typeface="나눔고딕" pitchFamily="50" charset="-127"/>
              </a:rPr>
              <a:t>FAQ</a:t>
            </a:r>
          </a:p>
        </p:txBody>
      </p:sp>
      <p:pic>
        <p:nvPicPr>
          <p:cNvPr id="5" name="그림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1240" y="2162610"/>
            <a:ext cx="7139112" cy="3498638"/>
          </a:xfrm>
          <a:prstGeom prst="rect">
            <a:avLst/>
          </a:prstGeom>
        </p:spPr>
      </p:pic>
      <p:pic>
        <p:nvPicPr>
          <p:cNvPr id="6" name="그림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77660" y="2749532"/>
            <a:ext cx="7285508" cy="3589576"/>
          </a:xfrm>
          <a:prstGeom prst="rect">
            <a:avLst/>
          </a:prstGeom>
        </p:spPr>
      </p:pic>
      <p:sp>
        <p:nvSpPr>
          <p:cNvPr id="12" name="순서도: 처리 11"/>
          <p:cNvSpPr/>
          <p:nvPr/>
        </p:nvSpPr>
        <p:spPr>
          <a:xfrm>
            <a:off x="604709" y="2739150"/>
            <a:ext cx="1014964" cy="132893"/>
          </a:xfrm>
          <a:prstGeom prst="flowChartProcess">
            <a:avLst/>
          </a:prstGeom>
          <a:noFill/>
          <a:ln w="19050">
            <a:solidFill>
              <a:srgbClr val="C00000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3" name="순서도: 처리 12"/>
          <p:cNvSpPr/>
          <p:nvPr/>
        </p:nvSpPr>
        <p:spPr>
          <a:xfrm>
            <a:off x="2411760" y="4149080"/>
            <a:ext cx="3168352" cy="216024"/>
          </a:xfrm>
          <a:prstGeom prst="flowChartProcess">
            <a:avLst/>
          </a:prstGeom>
          <a:noFill/>
          <a:ln w="19050">
            <a:solidFill>
              <a:srgbClr val="C00000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4" name="사각형 설명선 13"/>
          <p:cNvSpPr/>
          <p:nvPr/>
        </p:nvSpPr>
        <p:spPr>
          <a:xfrm>
            <a:off x="1475656" y="3078164"/>
            <a:ext cx="2091019" cy="392066"/>
          </a:xfrm>
          <a:prstGeom prst="wedgeRectCallout">
            <a:avLst>
              <a:gd name="adj1" fmla="val -44949"/>
              <a:gd name="adj2" fmla="val -112202"/>
            </a:avLst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ko-KR" altLang="en-US" sz="1200" b="1" smtClean="0">
                <a:solidFill>
                  <a:srgbClr val="6600FF"/>
                </a:solidFill>
              </a:rPr>
              <a:t>설치된 업데이트 보기</a:t>
            </a:r>
            <a:endParaRPr lang="ko-KR" altLang="en-US" sz="1200" b="1" dirty="0">
              <a:solidFill>
                <a:srgbClr val="6600FF"/>
              </a:solidFill>
            </a:endParaRPr>
          </a:p>
        </p:txBody>
      </p:sp>
      <p:sp>
        <p:nvSpPr>
          <p:cNvPr id="15" name="사각형 설명선 14"/>
          <p:cNvSpPr/>
          <p:nvPr/>
        </p:nvSpPr>
        <p:spPr>
          <a:xfrm>
            <a:off x="5436096" y="4544320"/>
            <a:ext cx="3024336" cy="392066"/>
          </a:xfrm>
          <a:prstGeom prst="wedgeRectCallout">
            <a:avLst>
              <a:gd name="adj1" fmla="val -44949"/>
              <a:gd name="adj2" fmla="val -112202"/>
            </a:avLst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altLang="ko-KR" sz="1200" b="1" dirty="0" smtClean="0">
                <a:solidFill>
                  <a:srgbClr val="6600FF"/>
                </a:solidFill>
              </a:rPr>
              <a:t>Window Internet Explorer10</a:t>
            </a:r>
          </a:p>
          <a:p>
            <a:pPr algn="ctr"/>
            <a:r>
              <a:rPr lang="ko-KR" altLang="en-US" sz="1200" b="1" dirty="0" smtClean="0">
                <a:solidFill>
                  <a:srgbClr val="6600FF"/>
                </a:solidFill>
              </a:rPr>
              <a:t>버전의 경우 </a:t>
            </a:r>
            <a:r>
              <a:rPr lang="ko-KR" altLang="en-US" sz="1200" b="1" dirty="0" err="1" smtClean="0">
                <a:solidFill>
                  <a:srgbClr val="6600FF"/>
                </a:solidFill>
              </a:rPr>
              <a:t>우클릭</a:t>
            </a:r>
            <a:r>
              <a:rPr lang="ko-KR" altLang="en-US" sz="1200" b="1" dirty="0" smtClean="0">
                <a:solidFill>
                  <a:srgbClr val="6600FF"/>
                </a:solidFill>
              </a:rPr>
              <a:t> 후 제거 ☞ </a:t>
            </a:r>
            <a:r>
              <a:rPr lang="en-US" altLang="ko-KR" sz="1200" b="1" dirty="0" smtClean="0">
                <a:solidFill>
                  <a:srgbClr val="C00000"/>
                </a:solidFill>
              </a:rPr>
              <a:t>*</a:t>
            </a:r>
            <a:r>
              <a:rPr lang="ko-KR" altLang="en-US" sz="1200" b="1" dirty="0" err="1" smtClean="0">
                <a:solidFill>
                  <a:srgbClr val="C00000"/>
                </a:solidFill>
              </a:rPr>
              <a:t>재부팅</a:t>
            </a:r>
            <a:endParaRPr lang="ko-KR" altLang="en-US" sz="1200" b="1" dirty="0">
              <a:solidFill>
                <a:srgbClr val="C00000"/>
              </a:solidFill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1250534" y="2349422"/>
            <a:ext cx="441146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000" b="1" dirty="0" smtClean="0">
                <a:solidFill>
                  <a:srgbClr val="C00000"/>
                </a:solidFill>
              </a:rPr>
              <a:t>④</a:t>
            </a:r>
            <a:endParaRPr lang="ko-KR" altLang="en-US" sz="2000" b="1" dirty="0">
              <a:solidFill>
                <a:srgbClr val="C00000"/>
              </a:solidFill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5210974" y="3748970"/>
            <a:ext cx="441146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000" b="1" dirty="0" smtClean="0">
                <a:solidFill>
                  <a:srgbClr val="C00000"/>
                </a:solidFill>
              </a:rPr>
              <a:t>⑤</a:t>
            </a:r>
            <a:endParaRPr lang="ko-KR" altLang="en-US" sz="2000" b="1" dirty="0">
              <a:solidFill>
                <a:srgbClr val="C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0320870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직사각형 21"/>
          <p:cNvSpPr/>
          <p:nvPr/>
        </p:nvSpPr>
        <p:spPr>
          <a:xfrm>
            <a:off x="428596" y="714356"/>
            <a:ext cx="8136904" cy="344794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  <a:effectLst>
            <a:outerShdw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endParaRPr lang="ko-KR" altLang="en-US" sz="1500" b="1" spc="-50" dirty="0">
              <a:solidFill>
                <a:schemeClr val="bg1"/>
              </a:solidFill>
              <a:latin typeface="나눔고딕" pitchFamily="50" charset="-127"/>
              <a:ea typeface="나눔고딕" pitchFamily="50" charset="-127"/>
            </a:endParaRPr>
          </a:p>
        </p:txBody>
      </p:sp>
      <p:sp>
        <p:nvSpPr>
          <p:cNvPr id="23" name="직사각형 22"/>
          <p:cNvSpPr/>
          <p:nvPr/>
        </p:nvSpPr>
        <p:spPr>
          <a:xfrm>
            <a:off x="428596" y="1056137"/>
            <a:ext cx="8136904" cy="5325191"/>
          </a:xfrm>
          <a:prstGeom prst="rect">
            <a:avLst/>
          </a:prstGeom>
          <a:solidFill>
            <a:srgbClr val="F2F2F2"/>
          </a:solidFill>
          <a:ln>
            <a:noFill/>
          </a:ln>
          <a:effectLst>
            <a:outerShdw dist="38100" dir="2700000" algn="tl" rotWithShape="0">
              <a:schemeClr val="bg1">
                <a:lumMod val="65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indent="180975">
              <a:lnSpc>
                <a:spcPct val="114000"/>
              </a:lnSpc>
              <a:buSzPct val="70000"/>
            </a:pPr>
            <a:endParaRPr lang="en-US" altLang="ko-KR" sz="1100" dirty="0" smtClean="0">
              <a:solidFill>
                <a:schemeClr val="tx1">
                  <a:lumMod val="65000"/>
                  <a:lumOff val="35000"/>
                </a:schemeClr>
              </a:solidFill>
              <a:latin typeface="나눔고딕" pitchFamily="50" charset="-127"/>
              <a:ea typeface="나눔고딕" pitchFamily="50" charset="-127"/>
            </a:endParaRPr>
          </a:p>
        </p:txBody>
      </p:sp>
      <p:sp>
        <p:nvSpPr>
          <p:cNvPr id="24" name="직각 삼각형 23"/>
          <p:cNvSpPr/>
          <p:nvPr/>
        </p:nvSpPr>
        <p:spPr>
          <a:xfrm rot="5400000">
            <a:off x="428596" y="714356"/>
            <a:ext cx="216024" cy="216024"/>
          </a:xfrm>
          <a:prstGeom prst="rtTriangle">
            <a:avLst/>
          </a:prstGeom>
          <a:gradFill flip="none" rotWithShape="1">
            <a:gsLst>
              <a:gs pos="0">
                <a:srgbClr val="C00000">
                  <a:shade val="30000"/>
                  <a:satMod val="115000"/>
                </a:srgb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5" name="Text Box 50"/>
          <p:cNvSpPr txBox="1">
            <a:spLocks noChangeArrowheads="1"/>
          </p:cNvSpPr>
          <p:nvPr/>
        </p:nvSpPr>
        <p:spPr bwMode="auto">
          <a:xfrm>
            <a:off x="571472" y="713204"/>
            <a:ext cx="8121650" cy="1426031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marL="342900" indent="-342900">
              <a:lnSpc>
                <a:spcPts val="1600"/>
              </a:lnSpc>
              <a:spcAft>
                <a:spcPts val="600"/>
              </a:spcAft>
              <a:defRPr/>
            </a:pPr>
            <a:r>
              <a:rPr lang="en-US" altLang="ko-KR" sz="1400" b="1" dirty="0">
                <a:latin typeface="나눔고딕" pitchFamily="50" charset="-127"/>
                <a:ea typeface="나눔고딕" pitchFamily="50" charset="-127"/>
              </a:rPr>
              <a:t>[</a:t>
            </a:r>
            <a:r>
              <a:rPr lang="ko-KR" altLang="en-US" sz="1400" b="1" dirty="0" smtClean="0">
                <a:latin typeface="나눔고딕" pitchFamily="50" charset="-127"/>
                <a:ea typeface="나눔고딕" pitchFamily="50" charset="-127"/>
              </a:rPr>
              <a:t>질문</a:t>
            </a:r>
            <a:r>
              <a:rPr lang="en-US" altLang="ko-KR" sz="1400" b="1" dirty="0" smtClean="0">
                <a:latin typeface="나눔고딕" pitchFamily="50" charset="-127"/>
                <a:ea typeface="나눔고딕" pitchFamily="50" charset="-127"/>
              </a:rPr>
              <a:t>2] </a:t>
            </a:r>
            <a:r>
              <a:rPr lang="ko-KR" altLang="en-US" sz="1400" b="1" dirty="0">
                <a:latin typeface="나눔고딕" pitchFamily="50" charset="-127"/>
                <a:ea typeface="나눔고딕" pitchFamily="50" charset="-127"/>
              </a:rPr>
              <a:t>기존회원인 경우 </a:t>
            </a:r>
            <a:r>
              <a:rPr lang="en-US" altLang="ko-KR" sz="1400" b="1" dirty="0">
                <a:latin typeface="나눔고딕" pitchFamily="50" charset="-127"/>
                <a:ea typeface="나눔고딕" pitchFamily="50" charset="-127"/>
              </a:rPr>
              <a:t> </a:t>
            </a:r>
            <a:r>
              <a:rPr lang="ko-KR" altLang="en-US" sz="1400" b="1" dirty="0">
                <a:latin typeface="나눔고딕" pitchFamily="50" charset="-127"/>
                <a:ea typeface="나눔고딕" pitchFamily="50" charset="-127"/>
              </a:rPr>
              <a:t>실명인증완료 </a:t>
            </a:r>
            <a:r>
              <a:rPr lang="en-US" altLang="ko-KR" sz="1400" b="1" dirty="0" smtClean="0">
                <a:latin typeface="나눔고딕" pitchFamily="50" charset="-127"/>
                <a:ea typeface="나눔고딕" pitchFamily="50" charset="-127"/>
              </a:rPr>
              <a:t>&gt; </a:t>
            </a:r>
            <a:r>
              <a:rPr lang="ko-KR" altLang="en-US" sz="1400" b="1" dirty="0" smtClean="0">
                <a:latin typeface="나눔고딕" pitchFamily="50" charset="-127"/>
                <a:ea typeface="나눔고딕" pitchFamily="50" charset="-127"/>
              </a:rPr>
              <a:t>아이디 </a:t>
            </a:r>
            <a:r>
              <a:rPr lang="ko-KR" altLang="en-US" sz="1400" b="1" dirty="0">
                <a:latin typeface="나눔고딕" pitchFamily="50" charset="-127"/>
                <a:ea typeface="나눔고딕" pitchFamily="50" charset="-127"/>
              </a:rPr>
              <a:t>패스워드 입력  </a:t>
            </a:r>
            <a:r>
              <a:rPr lang="en-US" altLang="ko-KR" sz="1400" b="1" dirty="0" smtClean="0">
                <a:latin typeface="나눔고딕" pitchFamily="50" charset="-127"/>
                <a:ea typeface="나눔고딕" pitchFamily="50" charset="-127"/>
              </a:rPr>
              <a:t>&gt; </a:t>
            </a:r>
            <a:r>
              <a:rPr lang="ko-KR" altLang="en-US" sz="1400" b="1" u="sng" dirty="0" smtClean="0">
                <a:solidFill>
                  <a:srgbClr val="0000FF"/>
                </a:solidFill>
                <a:latin typeface="나눔고딕" pitchFamily="50" charset="-127"/>
                <a:ea typeface="나눔고딕" pitchFamily="50" charset="-127"/>
              </a:rPr>
              <a:t>회원상세정보 화면이 </a:t>
            </a:r>
            <a:r>
              <a:rPr lang="ko-KR" altLang="en-US" sz="1400" b="1" dirty="0" smtClean="0">
                <a:latin typeface="나눔고딕" pitchFamily="50" charset="-127"/>
                <a:ea typeface="나눔고딕" pitchFamily="50" charset="-127"/>
              </a:rPr>
              <a:t>보이지 않습니다</a:t>
            </a:r>
            <a:r>
              <a:rPr lang="en-US" altLang="ko-KR" sz="1400" b="1" u="sng" dirty="0" smtClean="0">
                <a:solidFill>
                  <a:srgbClr val="0000FF"/>
                </a:solidFill>
                <a:latin typeface="나눔고딕" pitchFamily="50" charset="-127"/>
                <a:ea typeface="나눔고딕" pitchFamily="50" charset="-127"/>
              </a:rPr>
              <a:t>.</a:t>
            </a:r>
          </a:p>
          <a:p>
            <a:pPr marL="342900" indent="-342900">
              <a:lnSpc>
                <a:spcPts val="1600"/>
              </a:lnSpc>
              <a:spcAft>
                <a:spcPts val="600"/>
              </a:spcAft>
              <a:defRPr/>
            </a:pPr>
            <a:endParaRPr lang="en-US" altLang="ko-KR" sz="1400" b="1" dirty="0">
              <a:latin typeface="나눔고딕" pitchFamily="50" charset="-127"/>
              <a:ea typeface="나눔고딕" pitchFamily="50" charset="-127"/>
            </a:endParaRPr>
          </a:p>
          <a:p>
            <a:pPr>
              <a:lnSpc>
                <a:spcPts val="1600"/>
              </a:lnSpc>
              <a:spcAft>
                <a:spcPts val="600"/>
              </a:spcAft>
              <a:defRPr/>
            </a:pPr>
            <a:r>
              <a:rPr lang="en-US" altLang="ko-KR" sz="1200" b="1" dirty="0" smtClean="0">
                <a:latin typeface="나눔고딕" pitchFamily="50" charset="-127"/>
                <a:ea typeface="나눔고딕" pitchFamily="50" charset="-127"/>
              </a:rPr>
              <a:t>1. </a:t>
            </a:r>
            <a:r>
              <a:rPr lang="ko-KR" altLang="en-US" sz="1200" b="1" dirty="0" smtClean="0">
                <a:latin typeface="나눔고딕" pitchFamily="50" charset="-127"/>
                <a:ea typeface="나눔고딕" pitchFamily="50" charset="-127"/>
              </a:rPr>
              <a:t>도구</a:t>
            </a:r>
            <a:r>
              <a:rPr lang="en-US" altLang="ko-KR" sz="1200" b="1" dirty="0" smtClean="0">
                <a:latin typeface="나눔고딕" pitchFamily="50" charset="-127"/>
                <a:ea typeface="나눔고딕" pitchFamily="50" charset="-127"/>
              </a:rPr>
              <a:t>&gt; </a:t>
            </a:r>
            <a:r>
              <a:rPr lang="ko-KR" altLang="en-US" sz="1200" b="1" dirty="0" smtClean="0">
                <a:latin typeface="나눔고딕" pitchFamily="50" charset="-127"/>
                <a:ea typeface="나눔고딕" pitchFamily="50" charset="-127"/>
              </a:rPr>
              <a:t>인터넷옵션 </a:t>
            </a:r>
            <a:r>
              <a:rPr lang="en-US" altLang="ko-KR" sz="1200" b="1" dirty="0" smtClean="0">
                <a:latin typeface="나눔고딕" pitchFamily="50" charset="-127"/>
                <a:ea typeface="나눔고딕" pitchFamily="50" charset="-127"/>
              </a:rPr>
              <a:t>&gt; </a:t>
            </a:r>
            <a:r>
              <a:rPr lang="ko-KR" altLang="en-US" sz="1200" b="1" dirty="0" smtClean="0">
                <a:latin typeface="나눔고딕" pitchFamily="50" charset="-127"/>
                <a:ea typeface="나눔고딕" pitchFamily="50" charset="-127"/>
              </a:rPr>
              <a:t>보안</a:t>
            </a:r>
            <a:r>
              <a:rPr lang="en-US" altLang="ko-KR" sz="1200" b="1" dirty="0" smtClean="0">
                <a:latin typeface="나눔고딕" pitchFamily="50" charset="-127"/>
                <a:ea typeface="나눔고딕" pitchFamily="50" charset="-127"/>
              </a:rPr>
              <a:t>TAB&gt; </a:t>
            </a:r>
            <a:r>
              <a:rPr lang="ko-KR" altLang="en-US" sz="1200" b="1" dirty="0" smtClean="0">
                <a:latin typeface="나눔고딕" pitchFamily="50" charset="-127"/>
                <a:ea typeface="나눔고딕" pitchFamily="50" charset="-127"/>
              </a:rPr>
              <a:t>사용자지정수준</a:t>
            </a:r>
            <a:r>
              <a:rPr lang="en-US" altLang="ko-KR" sz="1200" b="1" dirty="0">
                <a:latin typeface="나눔고딕" pitchFamily="50" charset="-127"/>
                <a:ea typeface="나눔고딕" pitchFamily="50" charset="-127"/>
              </a:rPr>
              <a:t> </a:t>
            </a:r>
            <a:r>
              <a:rPr lang="en-US" altLang="ko-KR" sz="1200" b="1" dirty="0" smtClean="0">
                <a:latin typeface="나눔고딕" pitchFamily="50" charset="-127"/>
                <a:ea typeface="나눔고딕" pitchFamily="50" charset="-127"/>
              </a:rPr>
              <a:t>Click! &gt; </a:t>
            </a:r>
            <a:r>
              <a:rPr lang="ko-KR" altLang="en-US" sz="1200" b="1" dirty="0" smtClean="0">
                <a:latin typeface="나눔고딕" pitchFamily="50" charset="-127"/>
                <a:ea typeface="나눔고딕" pitchFamily="50" charset="-127"/>
              </a:rPr>
              <a:t>혼합된 콘텐트 표시 사용으로 변경</a:t>
            </a:r>
            <a:endParaRPr lang="en-US" altLang="ko-KR" sz="1200" b="1" dirty="0" smtClean="0">
              <a:latin typeface="나눔고딕" pitchFamily="50" charset="-127"/>
              <a:ea typeface="나눔고딕" pitchFamily="50" charset="-127"/>
            </a:endParaRPr>
          </a:p>
          <a:p>
            <a:pPr marL="342900" indent="-342900">
              <a:lnSpc>
                <a:spcPts val="1600"/>
              </a:lnSpc>
              <a:spcAft>
                <a:spcPts val="600"/>
              </a:spcAft>
              <a:defRPr/>
            </a:pPr>
            <a:r>
              <a:rPr lang="en-US" altLang="ko-KR" sz="1200" b="1" dirty="0" smtClean="0">
                <a:latin typeface="나눔고딕" pitchFamily="50" charset="-127"/>
                <a:ea typeface="나눔고딕" pitchFamily="50" charset="-127"/>
              </a:rPr>
              <a:t>2. </a:t>
            </a:r>
            <a:r>
              <a:rPr lang="ko-KR" altLang="en-US" sz="1200" b="1" dirty="0" err="1" smtClean="0">
                <a:latin typeface="나눔고딕" pitchFamily="50" charset="-127"/>
                <a:ea typeface="나눔고딕" pitchFamily="50" charset="-127"/>
              </a:rPr>
              <a:t>익스플로러창을</a:t>
            </a:r>
            <a:r>
              <a:rPr lang="ko-KR" altLang="en-US" sz="1200" b="1" dirty="0" smtClean="0">
                <a:latin typeface="나눔고딕" pitchFamily="50" charset="-127"/>
                <a:ea typeface="나눔고딕" pitchFamily="50" charset="-127"/>
              </a:rPr>
              <a:t> 모두 닫으신 후에 새로 접속하셔서 작업하시기 바랍니다</a:t>
            </a:r>
            <a:r>
              <a:rPr lang="en-US" altLang="ko-KR" sz="1200" b="1" dirty="0" smtClean="0">
                <a:latin typeface="나눔고딕" pitchFamily="50" charset="-127"/>
                <a:ea typeface="나눔고딕" pitchFamily="50" charset="-127"/>
              </a:rPr>
              <a:t>.</a:t>
            </a:r>
          </a:p>
          <a:p>
            <a:pPr marL="342900" indent="-342900">
              <a:lnSpc>
                <a:spcPts val="1600"/>
              </a:lnSpc>
              <a:spcAft>
                <a:spcPts val="600"/>
              </a:spcAft>
              <a:buFontTx/>
              <a:buChar char="-"/>
              <a:defRPr/>
            </a:pPr>
            <a:endParaRPr lang="ko-KR" altLang="en-US" sz="1200" dirty="0">
              <a:latin typeface="나눔고딕" pitchFamily="50" charset="-127"/>
              <a:ea typeface="나눔고딕" pitchFamily="50" charset="-127"/>
            </a:endParaRPr>
          </a:p>
        </p:txBody>
      </p:sp>
      <p:cxnSp>
        <p:nvCxnSpPr>
          <p:cNvPr id="26" name="직선 연결선 25"/>
          <p:cNvCxnSpPr/>
          <p:nvPr/>
        </p:nvCxnSpPr>
        <p:spPr>
          <a:xfrm>
            <a:off x="364803" y="548680"/>
            <a:ext cx="8406000" cy="0"/>
          </a:xfrm>
          <a:prstGeom prst="line">
            <a:avLst/>
          </a:prstGeom>
          <a:ln w="3175">
            <a:solidFill>
              <a:schemeClr val="accent4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7" name="내용 개체 틀 2"/>
          <p:cNvSpPr txBox="1">
            <a:spLocks/>
          </p:cNvSpPr>
          <p:nvPr/>
        </p:nvSpPr>
        <p:spPr>
          <a:xfrm>
            <a:off x="259796" y="188640"/>
            <a:ext cx="2035729" cy="86444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1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buFont typeface="Arial" pitchFamily="34" charset="0"/>
              <a:buNone/>
            </a:pPr>
            <a:r>
              <a:rPr lang="en-US" altLang="ko-KR" sz="1800" b="1" dirty="0" smtClean="0">
                <a:solidFill>
                  <a:srgbClr val="3D3C3E"/>
                </a:solidFill>
                <a:latin typeface="나눔고딕" pitchFamily="50" charset="-127"/>
                <a:ea typeface="나눔고딕" pitchFamily="50" charset="-127"/>
              </a:rPr>
              <a:t>FAQ</a:t>
            </a:r>
          </a:p>
        </p:txBody>
      </p:sp>
      <p:pic>
        <p:nvPicPr>
          <p:cNvPr id="1026" name="Picture 2" descr="C:\Users\min\Desktop\11111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5751" y="2021881"/>
            <a:ext cx="1769773" cy="298809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C:\Users\min\Desktop\22222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83769" y="2021881"/>
            <a:ext cx="2905746" cy="298809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C:\Users\min\Desktop\33333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97048" y="2716116"/>
            <a:ext cx="3946248" cy="35932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9" name="순서도: 처리 18"/>
          <p:cNvSpPr/>
          <p:nvPr/>
        </p:nvSpPr>
        <p:spPr>
          <a:xfrm>
            <a:off x="1843279" y="1996036"/>
            <a:ext cx="452245" cy="265787"/>
          </a:xfrm>
          <a:prstGeom prst="flowChartProcess">
            <a:avLst/>
          </a:prstGeom>
          <a:noFill/>
          <a:ln w="19050">
            <a:solidFill>
              <a:srgbClr val="C00000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0" name="순서도: 처리 19"/>
          <p:cNvSpPr/>
          <p:nvPr/>
        </p:nvSpPr>
        <p:spPr>
          <a:xfrm>
            <a:off x="539552" y="4754585"/>
            <a:ext cx="1755972" cy="265787"/>
          </a:xfrm>
          <a:prstGeom prst="flowChartProcess">
            <a:avLst/>
          </a:prstGeom>
          <a:noFill/>
          <a:ln w="19050">
            <a:solidFill>
              <a:srgbClr val="C00000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1" name="순서도: 처리 20"/>
          <p:cNvSpPr/>
          <p:nvPr/>
        </p:nvSpPr>
        <p:spPr>
          <a:xfrm>
            <a:off x="2819180" y="2147577"/>
            <a:ext cx="384668" cy="265787"/>
          </a:xfrm>
          <a:prstGeom prst="flowChartProcess">
            <a:avLst/>
          </a:prstGeom>
          <a:noFill/>
          <a:ln w="19050">
            <a:solidFill>
              <a:srgbClr val="C00000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8" name="순서도: 처리 27"/>
          <p:cNvSpPr/>
          <p:nvPr/>
        </p:nvSpPr>
        <p:spPr>
          <a:xfrm>
            <a:off x="3356248" y="4246931"/>
            <a:ext cx="1071736" cy="265787"/>
          </a:xfrm>
          <a:prstGeom prst="flowChartProcess">
            <a:avLst/>
          </a:prstGeom>
          <a:noFill/>
          <a:ln w="19050">
            <a:solidFill>
              <a:srgbClr val="C00000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9" name="순서도: 처리 28"/>
          <p:cNvSpPr/>
          <p:nvPr/>
        </p:nvSpPr>
        <p:spPr>
          <a:xfrm>
            <a:off x="4932040" y="3949338"/>
            <a:ext cx="1071736" cy="563380"/>
          </a:xfrm>
          <a:prstGeom prst="flowChartProcess">
            <a:avLst/>
          </a:prstGeom>
          <a:noFill/>
          <a:ln w="19050">
            <a:solidFill>
              <a:srgbClr val="C00000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0" name="사각형 설명선 29"/>
          <p:cNvSpPr/>
          <p:nvPr/>
        </p:nvSpPr>
        <p:spPr>
          <a:xfrm>
            <a:off x="5868144" y="4411241"/>
            <a:ext cx="2016224" cy="392066"/>
          </a:xfrm>
          <a:prstGeom prst="wedgeRectCallout">
            <a:avLst>
              <a:gd name="adj1" fmla="val -44949"/>
              <a:gd name="adj2" fmla="val -112202"/>
            </a:avLst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ko-KR" altLang="en-US" sz="1200" b="1" dirty="0" smtClean="0">
                <a:solidFill>
                  <a:srgbClr val="6600CC"/>
                </a:solidFill>
              </a:rPr>
              <a:t>혼합된 </a:t>
            </a:r>
            <a:r>
              <a:rPr lang="ko-KR" altLang="en-US" sz="1200" b="1" dirty="0" err="1" smtClean="0">
                <a:solidFill>
                  <a:srgbClr val="6600CC"/>
                </a:solidFill>
              </a:rPr>
              <a:t>콘텐츠</a:t>
            </a:r>
            <a:r>
              <a:rPr lang="ko-KR" altLang="en-US" sz="1200" b="1" dirty="0" smtClean="0">
                <a:solidFill>
                  <a:srgbClr val="6600CC"/>
                </a:solidFill>
              </a:rPr>
              <a:t> 표시 </a:t>
            </a:r>
            <a:endParaRPr lang="en-US" altLang="ko-KR" sz="1200" b="1" dirty="0" smtClean="0">
              <a:solidFill>
                <a:srgbClr val="6600CC"/>
              </a:solidFill>
            </a:endParaRPr>
          </a:p>
          <a:p>
            <a:pPr algn="ctr"/>
            <a:r>
              <a:rPr lang="en-US" altLang="ko-KR" sz="1200" b="1" dirty="0" smtClean="0">
                <a:solidFill>
                  <a:srgbClr val="C00000"/>
                </a:solidFill>
              </a:rPr>
              <a:t>*</a:t>
            </a:r>
            <a:r>
              <a:rPr lang="ko-KR" altLang="en-US" sz="1200" b="1" dirty="0" smtClean="0">
                <a:solidFill>
                  <a:srgbClr val="C00000"/>
                </a:solidFill>
              </a:rPr>
              <a:t>사용</a:t>
            </a:r>
            <a:r>
              <a:rPr lang="ko-KR" altLang="en-US" sz="1200" b="1" dirty="0" smtClean="0">
                <a:solidFill>
                  <a:srgbClr val="6600CC"/>
                </a:solidFill>
              </a:rPr>
              <a:t>으로 변경 후 </a:t>
            </a:r>
            <a:r>
              <a:rPr lang="ko-KR" altLang="en-US" sz="1200" b="1" dirty="0" err="1" smtClean="0">
                <a:solidFill>
                  <a:srgbClr val="6600CC"/>
                </a:solidFill>
              </a:rPr>
              <a:t>재작업</a:t>
            </a:r>
            <a:endParaRPr lang="ko-KR" altLang="en-US" sz="1200" b="1" dirty="0">
              <a:solidFill>
                <a:srgbClr val="6600CC"/>
              </a:solidFill>
            </a:endParaRPr>
          </a:p>
        </p:txBody>
      </p:sp>
      <p:sp>
        <p:nvSpPr>
          <p:cNvPr id="31" name="TextBox 30"/>
          <p:cNvSpPr txBox="1"/>
          <p:nvPr/>
        </p:nvSpPr>
        <p:spPr>
          <a:xfrm>
            <a:off x="1826598" y="2171990"/>
            <a:ext cx="441146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000" b="1" dirty="0">
                <a:solidFill>
                  <a:srgbClr val="C00000"/>
                </a:solidFill>
              </a:rPr>
              <a:t>①</a:t>
            </a:r>
          </a:p>
        </p:txBody>
      </p:sp>
      <p:sp>
        <p:nvSpPr>
          <p:cNvPr id="32" name="TextBox 31"/>
          <p:cNvSpPr txBox="1"/>
          <p:nvPr/>
        </p:nvSpPr>
        <p:spPr>
          <a:xfrm>
            <a:off x="352084" y="4394278"/>
            <a:ext cx="441146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000" b="1" dirty="0" smtClean="0">
                <a:solidFill>
                  <a:srgbClr val="C00000"/>
                </a:solidFill>
              </a:rPr>
              <a:t>②</a:t>
            </a:r>
            <a:endParaRPr lang="ko-KR" altLang="en-US" sz="2000" b="1" dirty="0">
              <a:solidFill>
                <a:srgbClr val="C00000"/>
              </a:solidFill>
            </a:endParaRPr>
          </a:p>
        </p:txBody>
      </p:sp>
      <p:sp>
        <p:nvSpPr>
          <p:cNvPr id="33" name="TextBox 32"/>
          <p:cNvSpPr txBox="1"/>
          <p:nvPr/>
        </p:nvSpPr>
        <p:spPr>
          <a:xfrm>
            <a:off x="3122742" y="1772816"/>
            <a:ext cx="441146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000" b="1" dirty="0" smtClean="0">
                <a:solidFill>
                  <a:srgbClr val="C00000"/>
                </a:solidFill>
              </a:rPr>
              <a:t>③</a:t>
            </a:r>
            <a:endParaRPr lang="ko-KR" altLang="en-US" sz="2000" b="1" dirty="0">
              <a:solidFill>
                <a:srgbClr val="C00000"/>
              </a:solidFill>
            </a:endParaRPr>
          </a:p>
        </p:txBody>
      </p:sp>
      <p:sp>
        <p:nvSpPr>
          <p:cNvPr id="34" name="TextBox 33"/>
          <p:cNvSpPr txBox="1"/>
          <p:nvPr/>
        </p:nvSpPr>
        <p:spPr>
          <a:xfrm>
            <a:off x="2987824" y="4156818"/>
            <a:ext cx="441146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000" b="1" dirty="0" smtClean="0">
                <a:solidFill>
                  <a:srgbClr val="C00000"/>
                </a:solidFill>
              </a:rPr>
              <a:t>④</a:t>
            </a:r>
            <a:endParaRPr lang="ko-KR" altLang="en-US" sz="2000" b="1" dirty="0">
              <a:solidFill>
                <a:srgbClr val="C00000"/>
              </a:solidFill>
            </a:endParaRPr>
          </a:p>
        </p:txBody>
      </p:sp>
      <p:sp>
        <p:nvSpPr>
          <p:cNvPr id="35" name="TextBox 34"/>
          <p:cNvSpPr txBox="1"/>
          <p:nvPr/>
        </p:nvSpPr>
        <p:spPr>
          <a:xfrm>
            <a:off x="6046086" y="3797936"/>
            <a:ext cx="441146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000" b="1" dirty="0" smtClean="0">
                <a:solidFill>
                  <a:srgbClr val="C00000"/>
                </a:solidFill>
              </a:rPr>
              <a:t>⑤</a:t>
            </a:r>
            <a:endParaRPr lang="ko-KR" altLang="en-US" sz="2000" b="1" dirty="0">
              <a:solidFill>
                <a:srgbClr val="C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44455198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43</TotalTime>
  <Words>220</Words>
  <Application>Microsoft Office PowerPoint</Application>
  <PresentationFormat>화면 슬라이드 쇼(4:3)</PresentationFormat>
  <Paragraphs>37</Paragraphs>
  <Slides>4</Slides>
  <Notes>0</Notes>
  <HiddenSlides>0</HiddenSlides>
  <MMClips>0</MMClips>
  <ScaleCrop>false</ScaleCrop>
  <HeadingPairs>
    <vt:vector size="4" baseType="variant">
      <vt:variant>
        <vt:lpstr>테마</vt:lpstr>
      </vt:variant>
      <vt:variant>
        <vt:i4>1</vt:i4>
      </vt:variant>
      <vt:variant>
        <vt:lpstr>슬라이드 제목</vt:lpstr>
      </vt:variant>
      <vt:variant>
        <vt:i4>4</vt:i4>
      </vt:variant>
    </vt:vector>
  </HeadingPairs>
  <TitlesOfParts>
    <vt:vector size="5" baseType="lpstr">
      <vt:lpstr>Office 테마</vt:lpstr>
      <vt:lpstr>PowerPoint 프레젠테이션</vt:lpstr>
      <vt:lpstr>PowerPoint 프레젠테이션</vt:lpstr>
      <vt:lpstr>PowerPoint 프레젠테이션</vt:lpstr>
      <vt:lpstr>PowerPoint 프레젠테이션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min</dc:creator>
  <cp:lastModifiedBy>min</cp:lastModifiedBy>
  <cp:revision>6</cp:revision>
  <cp:lastPrinted>2013-12-26T08:25:13Z</cp:lastPrinted>
  <dcterms:created xsi:type="dcterms:W3CDTF">2013-12-26T07:42:43Z</dcterms:created>
  <dcterms:modified xsi:type="dcterms:W3CDTF">2013-12-26T08:28:24Z</dcterms:modified>
</cp:coreProperties>
</file>